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96" r:id="rId3"/>
    <p:sldId id="368" r:id="rId4"/>
    <p:sldId id="406" r:id="rId5"/>
    <p:sldId id="411" r:id="rId6"/>
    <p:sldId id="365" r:id="rId7"/>
    <p:sldId id="334" r:id="rId8"/>
    <p:sldId id="413" r:id="rId9"/>
    <p:sldId id="414" r:id="rId10"/>
    <p:sldId id="410" r:id="rId11"/>
    <p:sldId id="415" r:id="rId12"/>
    <p:sldId id="416" r:id="rId13"/>
    <p:sldId id="423" r:id="rId14"/>
    <p:sldId id="424" r:id="rId15"/>
    <p:sldId id="426" r:id="rId16"/>
    <p:sldId id="427" r:id="rId17"/>
    <p:sldId id="428" r:id="rId18"/>
    <p:sldId id="412" r:id="rId19"/>
    <p:sldId id="277" r:id="rId20"/>
    <p:sldId id="286" r:id="rId21"/>
    <p:sldId id="261" r:id="rId22"/>
    <p:sldId id="289" r:id="rId23"/>
    <p:sldId id="287" r:id="rId24"/>
    <p:sldId id="290" r:id="rId25"/>
    <p:sldId id="291" r:id="rId26"/>
    <p:sldId id="288" r:id="rId27"/>
    <p:sldId id="279" r:id="rId28"/>
    <p:sldId id="280" r:id="rId29"/>
    <p:sldId id="281" r:id="rId30"/>
    <p:sldId id="283" r:id="rId31"/>
    <p:sldId id="284" r:id="rId32"/>
    <p:sldId id="293" r:id="rId33"/>
    <p:sldId id="278" r:id="rId34"/>
    <p:sldId id="417" r:id="rId35"/>
    <p:sldId id="422" r:id="rId36"/>
    <p:sldId id="419" r:id="rId37"/>
    <p:sldId id="421" r:id="rId38"/>
    <p:sldId id="267" r:id="rId39"/>
    <p:sldId id="420" r:id="rId40"/>
    <p:sldId id="425" r:id="rId41"/>
    <p:sldId id="26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2" d="100"/>
          <a:sy n="62" d="100"/>
        </p:scale>
        <p:origin x="1212" y="1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0360B-B072-486A-9925-71D625C2008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4B814-F2A8-4EAE-8A06-F605CC8F0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7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we can measure how people form judgments of certainty in these domains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83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8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76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4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48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71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roles can be an ideally unbiased detective </a:t>
            </a:r>
          </a:p>
          <a:p>
            <a:endParaRPr lang="en-US" dirty="0"/>
          </a:p>
          <a:p>
            <a:r>
              <a:rPr lang="en-US" dirty="0"/>
              <a:t>or friends of either the victims or the accused persons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76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roles can be an ideally unbiased detective </a:t>
            </a:r>
          </a:p>
          <a:p>
            <a:endParaRPr lang="en-US" dirty="0"/>
          </a:p>
          <a:p>
            <a:r>
              <a:rPr lang="en-US" dirty="0"/>
              <a:t>or friends of either the victims or the accused persons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6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when we’re trying to read the faces of our new classmates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62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roles can be an ideally unbiased detective </a:t>
            </a:r>
          </a:p>
          <a:p>
            <a:endParaRPr lang="en-US" dirty="0"/>
          </a:p>
          <a:p>
            <a:r>
              <a:rPr lang="en-US" dirty="0"/>
              <a:t>or friends of either the victims or the accused persons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76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roles can be an ideally unbiased detective </a:t>
            </a:r>
          </a:p>
          <a:p>
            <a:endParaRPr lang="en-US" dirty="0"/>
          </a:p>
          <a:p>
            <a:r>
              <a:rPr lang="en-US" dirty="0"/>
              <a:t>or friends of either the victims or the accused persons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4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4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well established trial by trial paradigms wherein participants make choices among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1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unknown outcome probabilities, often in the context of economic gains or losses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3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25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19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E3C7-2528-46B4-6DDA-467010415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6313E-2119-C162-C228-A4E0F2FAF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F0088-E962-1825-FB31-33D09568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5FE77-6AF9-755D-0BAD-59471908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8A71D-4F35-9F79-79F6-3103D0F0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2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C136-7185-1D4B-3038-A2DBDFA1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E092A-1818-CB40-42D2-273A4F235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96A0A-2BCE-FF85-AAF8-EEB5576F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0D578-A337-60F0-1018-A6F841E6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57944-A389-77AB-97FA-9DE9AB0D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BBB0E3-CC4B-F2DF-D4D2-720341772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F0B46-82AD-B3F7-4189-16B9634AF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66E5D-C937-5D85-E164-046E0F5F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88C24-6D64-6188-7DD3-DE551E0F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75591-C30F-ADDF-785F-CE19ACA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19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3CF1-A7EB-5ECC-9288-9F3EA8AF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8B83B-FF86-0F8F-070E-8BA29F687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ECB25-DA4A-8A14-3FC9-2CA9513A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DEDC9-8117-1C49-136B-CD8EEA5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517A8-E0E8-1E3C-67CE-BB12A84F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1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4F53-12B2-A6CC-9962-60CDDC86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EEC68-386C-591D-34C7-A6C94C6CB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F9AEC-879F-A264-63E6-30A4624D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689F-9968-6C2B-FEAE-5FC51BFB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9D46-A4DA-2479-CA07-CE8C4408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305F-FF76-A3D0-7616-87D29829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BF65-EF13-FE6D-1F44-2F0E6119F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BC0BD-AB25-BE63-DED2-6207849C8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1946C-C337-80A7-5B05-E0630D9D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7C933-1CE7-55D0-C6AA-DAAF6783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21280-2F22-767D-F56C-BABD286A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894E-0C63-6FDB-CB60-5DE8A103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7FF2D-6F52-E47F-5208-B67B26211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4236F-2890-7DCD-685A-15D467C96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9E388-FCD6-671D-CFE7-AF79600AA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D0C05-219B-B13F-6FE9-451738B82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B8248-3102-8F11-F683-0AF55A8F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58133-4DE1-125D-C2CF-ABCA736CE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83FCC-B34D-7EB6-4B88-B2599A33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82E4-4569-5E4D-64F3-418FEB2F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5EADE-C6AA-6C2F-8EE8-A87A77F9A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4B12A-C323-B967-0193-B494A494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EFB6-5340-8C74-BFE8-37203FA6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01864-7F7C-C9A4-A5C7-6F00CD71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171DCD-5FC2-639C-D04F-5FA6E3B47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F0EFE-62B5-1E7C-9D81-896233B5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2483-6588-3F97-114E-9C9993990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D63D3-0529-6FC9-6E06-D4BE1325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638DF-60B4-5AB9-F16B-FBD4E07AE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E9E44-7556-BFD6-2D0A-C63B26E1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5E5D9-32AD-4DE2-5D75-3261E9AB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89DD3-CA3A-8480-B898-51A63D29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C4FA-555F-8AB8-727F-63E247C1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E8F44-C370-B886-5548-7125182B0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D0A6A-CA36-69FB-3577-E9BAE7E12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27A5D-065F-37A3-1CC9-AE54D0F4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F3316-9EAC-D890-4790-6DB3A9DD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F04C3-47CF-07FB-8AB3-327CDD6E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89122-4E59-7E8B-D1DD-DCAA0CFA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EA43B-818B-99E7-9287-E2E32C5BB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F381-4B33-5C24-E9BA-5B14D7C98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00AF8-0303-4762-B6E6-0C098AEF8A8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DC5D7-EF76-C478-8669-A6D04D11F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0D57B-2F92-88AC-710E-737C823F0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47D8E-DB06-49B8-904C-E9C118BB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3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jaxdogmom.blogspot.com/" TargetMode="External"/><Relationship Id="rId13" Type="http://schemas.microsoft.com/office/2007/relationships/hdphoto" Target="../media/hdphoto5.wdp"/><Relationship Id="rId18" Type="http://schemas.openxmlformats.org/officeDocument/2006/relationships/image" Target="../media/image25.png"/><Relationship Id="rId26" Type="http://schemas.openxmlformats.org/officeDocument/2006/relationships/image" Target="../media/image27.png"/><Relationship Id="rId3" Type="http://schemas.openxmlformats.org/officeDocument/2006/relationships/image" Target="../media/image16.jpg"/><Relationship Id="rId21" Type="http://schemas.openxmlformats.org/officeDocument/2006/relationships/hyperlink" Target="https://birthplace.com.au/dates-for-an-easier-labour-the-benefits-of-dates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5" Type="http://schemas.openxmlformats.org/officeDocument/2006/relationships/hyperlink" Target="https://diolli.com/5-tips-for-meeting-her-parents-for-the-first-time/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bigfoot411.com/aboutbigfoot.html" TargetMode="External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buybozemanhomes.com/blog/guess-how-many-kisses-win-a-50-plonk-gift-card.html" TargetMode="External"/><Relationship Id="rId24" Type="http://schemas.openxmlformats.org/officeDocument/2006/relationships/image" Target="../media/image30.jpg"/><Relationship Id="rId5" Type="http://schemas.openxmlformats.org/officeDocument/2006/relationships/image" Target="../media/image20.png"/><Relationship Id="rId15" Type="http://schemas.openxmlformats.org/officeDocument/2006/relationships/image" Target="../media/image19.jpeg"/><Relationship Id="rId23" Type="http://schemas.openxmlformats.org/officeDocument/2006/relationships/hyperlink" Target="https://www.mslotteryhome.com/media/branding/scratch-off-games-artwork/" TargetMode="External"/><Relationship Id="rId28" Type="http://schemas.openxmlformats.org/officeDocument/2006/relationships/hyperlink" Target="https://www.youtube.com/watch?v=jksPhQhJRoc" TargetMode="External"/><Relationship Id="rId10" Type="http://schemas.microsoft.com/office/2007/relationships/hdphoto" Target="../media/hdphoto4.wdp"/><Relationship Id="rId19" Type="http://schemas.openxmlformats.org/officeDocument/2006/relationships/image" Target="../media/image29.png"/><Relationship Id="rId4" Type="http://schemas.openxmlformats.org/officeDocument/2006/relationships/hyperlink" Target="https://yourteenmag.com/social-life/teenagers-friends/10-easy-ways-anyone-can-help-the-new-kid-at-school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singularityhub.com/2017/12/05/how-to-design-the-future-we-want-and-find-the-path-that-leads-to-it/" TargetMode="External"/><Relationship Id="rId22" Type="http://schemas.openxmlformats.org/officeDocument/2006/relationships/image" Target="../media/image26.jpg"/><Relationship Id="rId27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jaxdogmom.blogspot.com/" TargetMode="External"/><Relationship Id="rId13" Type="http://schemas.microsoft.com/office/2007/relationships/hdphoto" Target="../media/hdphoto5.wdp"/><Relationship Id="rId1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www.bigfoot411.com/aboutbigf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buybozemanhomes.com/blog/guess-how-many-kisses-win-a-50-plonk-gift-card.html" TargetMode="External"/><Relationship Id="rId5" Type="http://schemas.openxmlformats.org/officeDocument/2006/relationships/image" Target="../media/image20.png"/><Relationship Id="rId1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hyperlink" Target="https://yourteenmag.com/social-life/teenagers-friends/10-easy-ways-anyone-can-help-the-new-kid-at-school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singularityhub.com/2017/12/05/how-to-design-the-future-we-want-and-find-the-path-that-leads-to-it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rteenmag.com/social-life/teenagers-friends/10-easy-ways-anyone-can-help-the-new-kid-at-school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singularityhub.com/2017/12/05/how-to-design-the-future-we-want-and-find-the-path-that-leads-to-it/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16.jpg"/><Relationship Id="rId12" Type="http://schemas.openxmlformats.org/officeDocument/2006/relationships/hyperlink" Target="http://jaxdogmom.blogspot.com/" TargetMode="External"/><Relationship Id="rId17" Type="http://schemas.microsoft.com/office/2007/relationships/hdphoto" Target="../media/hdphoto5.wdp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.png"/><Relationship Id="rId20" Type="http://schemas.openxmlformats.org/officeDocument/2006/relationships/hyperlink" Target="https://www.bigfoot411.com/aboutbigf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microsoft.com/office/2007/relationships/hdphoto" Target="../media/hdphoto1.wdp"/><Relationship Id="rId24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hyperlink" Target="https://www.buybozemanhomes.com/blog/guess-how-many-kisses-win-a-50-plonk-gift-card.html" TargetMode="External"/><Relationship Id="rId23" Type="http://schemas.openxmlformats.org/officeDocument/2006/relationships/image" Target="../media/image35.png"/><Relationship Id="rId10" Type="http://schemas.openxmlformats.org/officeDocument/2006/relationships/image" Target="../media/image12.png"/><Relationship Id="rId19" Type="http://schemas.openxmlformats.org/officeDocument/2006/relationships/image" Target="../media/image19.jpeg"/><Relationship Id="rId4" Type="http://schemas.openxmlformats.org/officeDocument/2006/relationships/image" Target="../media/image32.svg"/><Relationship Id="rId9" Type="http://schemas.openxmlformats.org/officeDocument/2006/relationships/image" Target="../media/image20.png"/><Relationship Id="rId14" Type="http://schemas.microsoft.com/office/2007/relationships/hdphoto" Target="../media/hdphoto4.wdp"/><Relationship Id="rId22" Type="http://schemas.openxmlformats.org/officeDocument/2006/relationships/image" Target="../media/image25.png"/><Relationship Id="rId27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rteenmag.com/social-life/teenagers-friends/10-easy-ways-anyone-can-help-the-new-kid-at-school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singularityhub.com/2017/12/05/how-to-design-the-future-we-want-and-find-the-path-that-leads-to-it/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16.jpg"/><Relationship Id="rId12" Type="http://schemas.openxmlformats.org/officeDocument/2006/relationships/hyperlink" Target="http://jaxdogmom.blogspot.com/" TargetMode="External"/><Relationship Id="rId17" Type="http://schemas.microsoft.com/office/2007/relationships/hdphoto" Target="../media/hdphoto5.wdp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20" Type="http://schemas.openxmlformats.org/officeDocument/2006/relationships/hyperlink" Target="https://www.bigfoot411.com/aboutbigf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microsoft.com/office/2007/relationships/hdphoto" Target="../media/hdphoto1.wdp"/><Relationship Id="rId24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hyperlink" Target="https://www.buybozemanhomes.com/blog/guess-how-many-kisses-win-a-50-plonk-gift-card.html" TargetMode="External"/><Relationship Id="rId23" Type="http://schemas.openxmlformats.org/officeDocument/2006/relationships/image" Target="../media/image35.png"/><Relationship Id="rId10" Type="http://schemas.openxmlformats.org/officeDocument/2006/relationships/image" Target="../media/image12.png"/><Relationship Id="rId19" Type="http://schemas.openxmlformats.org/officeDocument/2006/relationships/image" Target="../media/image19.jpeg"/><Relationship Id="rId4" Type="http://schemas.openxmlformats.org/officeDocument/2006/relationships/image" Target="../media/image32.svg"/><Relationship Id="rId9" Type="http://schemas.openxmlformats.org/officeDocument/2006/relationships/image" Target="../media/image20.png"/><Relationship Id="rId14" Type="http://schemas.microsoft.com/office/2007/relationships/hdphoto" Target="../media/hdphoto4.wdp"/><Relationship Id="rId22" Type="http://schemas.openxmlformats.org/officeDocument/2006/relationships/image" Target="../media/image25.png"/><Relationship Id="rId27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rteenmag.com/social-life/teenagers-friends/10-easy-ways-anyone-can-help-the-new-kid-at-school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singularityhub.com/2017/12/05/how-to-design-the-future-we-want-and-find-the-path-that-leads-to-it/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16.jpg"/><Relationship Id="rId12" Type="http://schemas.openxmlformats.org/officeDocument/2006/relationships/hyperlink" Target="http://jaxdogmom.blogspot.com/" TargetMode="External"/><Relationship Id="rId17" Type="http://schemas.microsoft.com/office/2007/relationships/hdphoto" Target="../media/hdphoto5.wdp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.png"/><Relationship Id="rId20" Type="http://schemas.openxmlformats.org/officeDocument/2006/relationships/hyperlink" Target="https://www.bigfoot411.com/aboutbigf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microsoft.com/office/2007/relationships/hdphoto" Target="../media/hdphoto1.wdp"/><Relationship Id="rId24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hyperlink" Target="https://www.buybozemanhomes.com/blog/guess-how-many-kisses-win-a-50-plonk-gift-card.html" TargetMode="External"/><Relationship Id="rId23" Type="http://schemas.openxmlformats.org/officeDocument/2006/relationships/image" Target="../media/image35.png"/><Relationship Id="rId10" Type="http://schemas.openxmlformats.org/officeDocument/2006/relationships/image" Target="../media/image12.png"/><Relationship Id="rId19" Type="http://schemas.openxmlformats.org/officeDocument/2006/relationships/image" Target="../media/image19.jpeg"/><Relationship Id="rId4" Type="http://schemas.openxmlformats.org/officeDocument/2006/relationships/image" Target="../media/image32.svg"/><Relationship Id="rId9" Type="http://schemas.openxmlformats.org/officeDocument/2006/relationships/image" Target="../media/image20.png"/><Relationship Id="rId14" Type="http://schemas.microsoft.com/office/2007/relationships/hdphoto" Target="../media/hdphoto4.wdp"/><Relationship Id="rId22" Type="http://schemas.openxmlformats.org/officeDocument/2006/relationships/image" Target="../media/image25.png"/><Relationship Id="rId27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rteenmag.com/social-life/teenagers-friends/10-easy-ways-anyone-can-help-the-new-kid-at-school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singularityhub.com/2017/12/05/how-to-design-the-future-we-want-and-find-the-path-that-leads-to-it/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16.jpg"/><Relationship Id="rId12" Type="http://schemas.openxmlformats.org/officeDocument/2006/relationships/hyperlink" Target="http://jaxdogmom.blogspot.com/" TargetMode="External"/><Relationship Id="rId17" Type="http://schemas.microsoft.com/office/2007/relationships/hdphoto" Target="../media/hdphoto5.wdp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.png"/><Relationship Id="rId20" Type="http://schemas.openxmlformats.org/officeDocument/2006/relationships/hyperlink" Target="https://www.bigfoot411.com/aboutbigf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microsoft.com/office/2007/relationships/hdphoto" Target="../media/hdphoto1.wdp"/><Relationship Id="rId24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hyperlink" Target="https://www.buybozemanhomes.com/blog/guess-how-many-kisses-win-a-50-plonk-gift-card.html" TargetMode="External"/><Relationship Id="rId23" Type="http://schemas.openxmlformats.org/officeDocument/2006/relationships/image" Target="../media/image35.png"/><Relationship Id="rId10" Type="http://schemas.openxmlformats.org/officeDocument/2006/relationships/image" Target="../media/image12.png"/><Relationship Id="rId19" Type="http://schemas.openxmlformats.org/officeDocument/2006/relationships/image" Target="../media/image19.jpeg"/><Relationship Id="rId4" Type="http://schemas.openxmlformats.org/officeDocument/2006/relationships/image" Target="../media/image32.svg"/><Relationship Id="rId9" Type="http://schemas.openxmlformats.org/officeDocument/2006/relationships/image" Target="../media/image20.png"/><Relationship Id="rId14" Type="http://schemas.microsoft.com/office/2007/relationships/hdphoto" Target="../media/hdphoto4.wdp"/><Relationship Id="rId22" Type="http://schemas.openxmlformats.org/officeDocument/2006/relationships/image" Target="../media/image25.png"/><Relationship Id="rId27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rteenmag.com/social-life/teenagers-friends/10-easy-ways-anyone-can-help-the-new-kid-at-school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singularityhub.com/2017/12/05/how-to-design-the-future-we-want-and-find-the-path-that-leads-to-it/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16.jpg"/><Relationship Id="rId12" Type="http://schemas.openxmlformats.org/officeDocument/2006/relationships/hyperlink" Target="http://jaxdogmom.blogspot.com/" TargetMode="External"/><Relationship Id="rId17" Type="http://schemas.microsoft.com/office/2007/relationships/hdphoto" Target="../media/hdphoto5.wdp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8.png"/><Relationship Id="rId20" Type="http://schemas.openxmlformats.org/officeDocument/2006/relationships/hyperlink" Target="https://www.bigfoot411.com/aboutbigfoot.html" TargetMode="External"/><Relationship Id="rId2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microsoft.com/office/2007/relationships/hdphoto" Target="../media/hdphoto1.wdp"/><Relationship Id="rId24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hyperlink" Target="https://www.buybozemanhomes.com/blog/guess-how-many-kisses-win-a-50-plonk-gift-card.html" TargetMode="External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12.png"/><Relationship Id="rId19" Type="http://schemas.openxmlformats.org/officeDocument/2006/relationships/image" Target="../media/image19.jpeg"/><Relationship Id="rId4" Type="http://schemas.openxmlformats.org/officeDocument/2006/relationships/image" Target="../media/image32.svg"/><Relationship Id="rId9" Type="http://schemas.openxmlformats.org/officeDocument/2006/relationships/image" Target="../media/image20.png"/><Relationship Id="rId14" Type="http://schemas.microsoft.com/office/2007/relationships/hdphoto" Target="../media/hdphoto4.wdp"/><Relationship Id="rId22" Type="http://schemas.openxmlformats.org/officeDocument/2006/relationships/image" Target="../media/image25.png"/><Relationship Id="rId27" Type="http://schemas.openxmlformats.org/officeDocument/2006/relationships/image" Target="../media/image39.png"/><Relationship Id="rId30" Type="http://schemas.openxmlformats.org/officeDocument/2006/relationships/hyperlink" Target="https://www.weaverfurnituresales.com/product/hardwood-oval-cheval-mirror/" TargetMode="Externa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hyperlink" Target="https://singularityhub.com/2017/12/05/how-to-design-the-future-we-want-and-find-the-path-that-leads-to-it/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34" Type="http://schemas.openxmlformats.org/officeDocument/2006/relationships/image" Target="../media/image45.svg"/><Relationship Id="rId7" Type="http://schemas.openxmlformats.org/officeDocument/2006/relationships/image" Target="../media/image16.jpg"/><Relationship Id="rId12" Type="http://schemas.openxmlformats.org/officeDocument/2006/relationships/hyperlink" Target="http://jaxdogmom.blogspot.com/" TargetMode="External"/><Relationship Id="rId17" Type="http://schemas.microsoft.com/office/2007/relationships/hdphoto" Target="../media/hdphoto5.wdp"/><Relationship Id="rId25" Type="http://schemas.openxmlformats.org/officeDocument/2006/relationships/image" Target="../media/image37.png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20" Type="http://schemas.openxmlformats.org/officeDocument/2006/relationships/hyperlink" Target="https://www.bigfoot411.com/aboutbigfoot.html" TargetMode="External"/><Relationship Id="rId2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microsoft.com/office/2007/relationships/hdphoto" Target="../media/hdphoto1.wdp"/><Relationship Id="rId24" Type="http://schemas.openxmlformats.org/officeDocument/2006/relationships/image" Target="../media/image36.png"/><Relationship Id="rId32" Type="http://schemas.openxmlformats.org/officeDocument/2006/relationships/image" Target="../media/image43.svg"/><Relationship Id="rId5" Type="http://schemas.openxmlformats.org/officeDocument/2006/relationships/image" Target="../media/image33.png"/><Relationship Id="rId15" Type="http://schemas.openxmlformats.org/officeDocument/2006/relationships/hyperlink" Target="https://www.buybozemanhomes.com/blog/guess-how-many-kisses-win-a-50-plonk-gift-card.html" TargetMode="External"/><Relationship Id="rId23" Type="http://schemas.openxmlformats.org/officeDocument/2006/relationships/image" Target="../media/image35.png"/><Relationship Id="rId28" Type="http://schemas.openxmlformats.org/officeDocument/2006/relationships/image" Target="../media/image41.png"/><Relationship Id="rId10" Type="http://schemas.openxmlformats.org/officeDocument/2006/relationships/image" Target="../media/image12.png"/><Relationship Id="rId19" Type="http://schemas.openxmlformats.org/officeDocument/2006/relationships/image" Target="../media/image19.jpeg"/><Relationship Id="rId31" Type="http://schemas.openxmlformats.org/officeDocument/2006/relationships/image" Target="../media/image42.png"/><Relationship Id="rId4" Type="http://schemas.openxmlformats.org/officeDocument/2006/relationships/image" Target="../media/image32.svg"/><Relationship Id="rId9" Type="http://schemas.openxmlformats.org/officeDocument/2006/relationships/image" Target="../media/image20.png"/><Relationship Id="rId14" Type="http://schemas.microsoft.com/office/2007/relationships/hdphoto" Target="../media/hdphoto4.wdp"/><Relationship Id="rId22" Type="http://schemas.openxmlformats.org/officeDocument/2006/relationships/image" Target="../media/image25.png"/><Relationship Id="rId27" Type="http://schemas.openxmlformats.org/officeDocument/2006/relationships/image" Target="../media/image39.png"/><Relationship Id="rId30" Type="http://schemas.openxmlformats.org/officeDocument/2006/relationships/hyperlink" Target="https://www.hiclipart.com/free-transparent-background-png-clipart-pexvf/download" TargetMode="External"/><Relationship Id="rId8" Type="http://schemas.openxmlformats.org/officeDocument/2006/relationships/hyperlink" Target="https://yourteenmag.com/social-life/teenagers-friends/10-easy-ways-anyone-can-help-the-new-kid-at-schoo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rteenmag.com/social-life/teenagers-friends/10-easy-ways-anyone-can-help-the-new-kid-at-school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singularityhub.com/2017/12/05/how-to-design-the-future-we-want-and-find-the-path-that-leads-to-it/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1.png"/><Relationship Id="rId21" Type="http://schemas.openxmlformats.org/officeDocument/2006/relationships/image" Target="../media/image24.png"/><Relationship Id="rId7" Type="http://schemas.openxmlformats.org/officeDocument/2006/relationships/image" Target="../media/image16.jpg"/><Relationship Id="rId12" Type="http://schemas.openxmlformats.org/officeDocument/2006/relationships/hyperlink" Target="http://jaxdogmom.blogspot.com/" TargetMode="External"/><Relationship Id="rId17" Type="http://schemas.microsoft.com/office/2007/relationships/hdphoto" Target="../media/hdphoto5.wdp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.png"/><Relationship Id="rId20" Type="http://schemas.openxmlformats.org/officeDocument/2006/relationships/hyperlink" Target="https://www.bigfoot411.com/aboutbigf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microsoft.com/office/2007/relationships/hdphoto" Target="../media/hdphoto1.wdp"/><Relationship Id="rId24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hyperlink" Target="https://www.buybozemanhomes.com/blog/guess-how-many-kisses-win-a-50-plonk-gift-card.html" TargetMode="External"/><Relationship Id="rId23" Type="http://schemas.openxmlformats.org/officeDocument/2006/relationships/image" Target="../media/image35.png"/><Relationship Id="rId10" Type="http://schemas.openxmlformats.org/officeDocument/2006/relationships/image" Target="../media/image12.png"/><Relationship Id="rId19" Type="http://schemas.openxmlformats.org/officeDocument/2006/relationships/image" Target="../media/image19.jpeg"/><Relationship Id="rId4" Type="http://schemas.openxmlformats.org/officeDocument/2006/relationships/image" Target="../media/image32.svg"/><Relationship Id="rId9" Type="http://schemas.openxmlformats.org/officeDocument/2006/relationships/image" Target="../media/image20.png"/><Relationship Id="rId14" Type="http://schemas.microsoft.com/office/2007/relationships/hdphoto" Target="../media/hdphoto4.wdp"/><Relationship Id="rId22" Type="http://schemas.openxmlformats.org/officeDocument/2006/relationships/image" Target="../media/image25.png"/><Relationship Id="rId27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ybozemanhomes.com/blog/guess-how-many-kisses-win-a-50-plonk-gift-card.html" TargetMode="External"/><Relationship Id="rId13" Type="http://schemas.openxmlformats.org/officeDocument/2006/relationships/hyperlink" Target="https://www.bigfoot411.com/aboutbigfoot.html" TargetMode="External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https://singularityhub.com/2017/12/05/how-to-design-the-future-we-want-and-find-the-path-that-leads-to-it/" TargetMode="External"/><Relationship Id="rId5" Type="http://schemas.openxmlformats.org/officeDocument/2006/relationships/hyperlink" Target="http://jaxdogmom.blogspot.com/" TargetMode="External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hyperlink" Target="https://www.flickr.com/photos/calliope/34462044700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58.svg"/><Relationship Id="rId5" Type="http://schemas.openxmlformats.org/officeDocument/2006/relationships/image" Target="../media/image55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www.flickr.com/photos/calliope/34462044700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9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9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9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5.png"/><Relationship Id="rId10" Type="http://schemas.openxmlformats.org/officeDocument/2006/relationships/image" Target="../media/image62.jpeg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hyperlink" Target="https://www.flickr.com/photos/calliope/3446204470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3469/olhar-the-eye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3469/olhar-the-eye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image" Target="../media/image6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singularityhub.com/2017/12/05/how-to-design-the-future-we-want-and-find-the-path-that-leads-to-it/" TargetMode="External"/><Relationship Id="rId3" Type="http://schemas.openxmlformats.org/officeDocument/2006/relationships/image" Target="../media/image16.jpg"/><Relationship Id="rId7" Type="http://schemas.openxmlformats.org/officeDocument/2006/relationships/hyperlink" Target="http://jaxdogmom.blogspot.com/" TargetMode="External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hyperlink" Target="https://www.bigfoot411.com/aboutbigfoot.html" TargetMode="External"/><Relationship Id="rId10" Type="http://schemas.openxmlformats.org/officeDocument/2006/relationships/hyperlink" Target="https://www.buybozemanhomes.com/blog/guess-how-many-kisses-win-a-50-plonk-gift-card.html" TargetMode="External"/><Relationship Id="rId4" Type="http://schemas.openxmlformats.org/officeDocument/2006/relationships/hyperlink" Target="https://yourteenmag.com/social-life/teenagers-friends/10-easy-ways-anyone-can-help-the-new-kid-at-school" TargetMode="External"/><Relationship Id="rId9" Type="http://schemas.microsoft.com/office/2007/relationships/hdphoto" Target="../media/hdphoto4.wdp"/><Relationship Id="rId1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3469/olhar-the-eye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gif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9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5.png"/><Relationship Id="rId10" Type="http://schemas.openxmlformats.org/officeDocument/2006/relationships/image" Target="../media/image62.jpeg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jaxdogmom.blogspot.com/" TargetMode="External"/><Relationship Id="rId13" Type="http://schemas.microsoft.com/office/2007/relationships/hdphoto" Target="../media/hdphoto5.wdp"/><Relationship Id="rId3" Type="http://schemas.openxmlformats.org/officeDocument/2006/relationships/image" Target="../media/image16.jpg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www.bigfoot411.com/aboutbigf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buybozemanhomes.com/blog/guess-how-many-kisses-win-a-50-plonk-gift-card.html" TargetMode="External"/><Relationship Id="rId5" Type="http://schemas.openxmlformats.org/officeDocument/2006/relationships/image" Target="../media/image20.png"/><Relationship Id="rId1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hyperlink" Target="https://yourteenmag.com/social-life/teenagers-friends/10-easy-ways-anyone-can-help-the-new-kid-at-school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singularityhub.com/2017/12/05/how-to-design-the-future-we-want-and-find-the-path-that-leads-to-i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jaxdogmom.blogspot.com/" TargetMode="External"/><Relationship Id="rId13" Type="http://schemas.microsoft.com/office/2007/relationships/hdphoto" Target="../media/hdphoto5.wdp"/><Relationship Id="rId3" Type="http://schemas.openxmlformats.org/officeDocument/2006/relationships/image" Target="../media/image16.jpg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www.bigfoot411.com/aboutbigf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buybozemanhomes.com/blog/guess-how-many-kisses-win-a-50-plonk-gift-card.html" TargetMode="External"/><Relationship Id="rId5" Type="http://schemas.openxmlformats.org/officeDocument/2006/relationships/image" Target="../media/image20.png"/><Relationship Id="rId1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hyperlink" Target="https://yourteenmag.com/social-life/teenagers-friends/10-easy-ways-anyone-can-help-the-new-kid-at-school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singularityhub.com/2017/12/05/how-to-design-the-future-we-want-and-find-the-path-that-leads-to-i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ybozemanhomes.com/blog/guess-how-many-kisses-win-a-50-plonk-gift-card.html" TargetMode="External"/><Relationship Id="rId13" Type="http://schemas.openxmlformats.org/officeDocument/2006/relationships/hyperlink" Target="https://www.bigfoot411.com/aboutbigfoot.html" TargetMode="Externa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12" Type="http://schemas.openxmlformats.org/officeDocument/2006/relationships/image" Target="../media/image19.jpeg"/><Relationship Id="rId17" Type="http://schemas.openxmlformats.org/officeDocument/2006/relationships/hyperlink" Target="https://yourteenmag.com/social-life/teenagers-friends/10-easy-ways-anyone-can-help-the-new-kid-at-school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s://singularityhub.com/2017/12/05/how-to-design-the-future-we-want-and-find-the-path-that-leads-to-it/" TargetMode="External"/><Relationship Id="rId5" Type="http://schemas.openxmlformats.org/officeDocument/2006/relationships/hyperlink" Target="http://jaxdogmom.blogspot.com/" TargetMode="External"/><Relationship Id="rId15" Type="http://schemas.openxmlformats.org/officeDocument/2006/relationships/image" Target="../media/image22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ybozemanhomes.com/blog/guess-how-many-kisses-win-a-50-plonk-gift-card.html" TargetMode="External"/><Relationship Id="rId13" Type="http://schemas.openxmlformats.org/officeDocument/2006/relationships/hyperlink" Target="https://www.bigfoot411.com/aboutbigfoot.html" TargetMode="External"/><Relationship Id="rId18" Type="http://schemas.openxmlformats.org/officeDocument/2006/relationships/hyperlink" Target="https://yourteenmag.com/social-life/teenagers-friends/10-easy-ways-anyone-can-help-the-new-kid-at-school" TargetMode="External"/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12" Type="http://schemas.openxmlformats.org/officeDocument/2006/relationships/image" Target="../media/image19.jpe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s://singularityhub.com/2017/12/05/how-to-design-the-future-we-want-and-find-the-path-that-leads-to-it/" TargetMode="External"/><Relationship Id="rId5" Type="http://schemas.openxmlformats.org/officeDocument/2006/relationships/hyperlink" Target="http://jaxdogmom.blogspot.com/" TargetMode="External"/><Relationship Id="rId15" Type="http://schemas.openxmlformats.org/officeDocument/2006/relationships/image" Target="../media/image22.png"/><Relationship Id="rId10" Type="http://schemas.microsoft.com/office/2007/relationships/hdphoto" Target="../media/hdphoto5.wdp"/><Relationship Id="rId19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jaxdogmom.blogspot.com/" TargetMode="External"/><Relationship Id="rId13" Type="http://schemas.microsoft.com/office/2007/relationships/hdphoto" Target="../media/hdphoto5.wdp"/><Relationship Id="rId1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www.bigfoot411.com/aboutbigf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buybozemanhomes.com/blog/guess-how-many-kisses-win-a-50-plonk-gift-card.html" TargetMode="External"/><Relationship Id="rId5" Type="http://schemas.openxmlformats.org/officeDocument/2006/relationships/image" Target="../media/image20.png"/><Relationship Id="rId1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hyperlink" Target="https://yourteenmag.com/social-life/teenagers-friends/10-easy-ways-anyone-can-help-the-new-kid-at-school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singularityhub.com/2017/12/05/how-to-design-the-future-we-want-and-find-the-path-that-leads-to-it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jaxdogmom.blogspot.com/" TargetMode="External"/><Relationship Id="rId13" Type="http://schemas.microsoft.com/office/2007/relationships/hdphoto" Target="../media/hdphoto5.wdp"/><Relationship Id="rId18" Type="http://schemas.openxmlformats.org/officeDocument/2006/relationships/image" Target="../media/image25.png"/><Relationship Id="rId3" Type="http://schemas.openxmlformats.org/officeDocument/2006/relationships/image" Target="../media/image16.jpg"/><Relationship Id="rId21" Type="http://schemas.openxmlformats.org/officeDocument/2006/relationships/image" Target="../media/image27.png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www.bigfoot411.com/aboutbigfoot.html" TargetMode="External"/><Relationship Id="rId20" Type="http://schemas.openxmlformats.org/officeDocument/2006/relationships/hyperlink" Target="https://www.mslotteryhome.com/media/branding/scratch-off-games-artwo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buybozemanhomes.com/blog/guess-how-many-kisses-win-a-50-plonk-gift-card.html" TargetMode="External"/><Relationship Id="rId5" Type="http://schemas.openxmlformats.org/officeDocument/2006/relationships/image" Target="../media/image20.png"/><Relationship Id="rId15" Type="http://schemas.openxmlformats.org/officeDocument/2006/relationships/image" Target="../media/image19.jpeg"/><Relationship Id="rId23" Type="http://schemas.openxmlformats.org/officeDocument/2006/relationships/hyperlink" Target="https://www.youtube.com/watch?v=jksPhQhJRoc" TargetMode="External"/><Relationship Id="rId10" Type="http://schemas.microsoft.com/office/2007/relationships/hdphoto" Target="../media/hdphoto4.wdp"/><Relationship Id="rId19" Type="http://schemas.openxmlformats.org/officeDocument/2006/relationships/image" Target="../media/image26.jpg"/><Relationship Id="rId4" Type="http://schemas.openxmlformats.org/officeDocument/2006/relationships/hyperlink" Target="https://yourteenmag.com/social-life/teenagers-friends/10-easy-ways-anyone-can-help-the-new-kid-at-school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singularityhub.com/2017/12/05/how-to-design-the-future-we-want-and-find-the-path-that-leads-to-it/" TargetMode="External"/><Relationship Id="rId22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55CD-6CFB-BABB-CE31-F28A7FFF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3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Measuring Social Uncertainty Judgment Through Early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35F2B-C973-125D-FA59-C986746F3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5010"/>
            <a:ext cx="9144000" cy="1655762"/>
          </a:xfrm>
        </p:spPr>
        <p:txBody>
          <a:bodyPr/>
          <a:lstStyle/>
          <a:p>
            <a:pPr>
              <a:tabLst>
                <a:tab pos="1766888" algn="l"/>
              </a:tabLst>
            </a:pPr>
            <a:r>
              <a:rPr lang="en-US" i="1" dirty="0">
                <a:solidFill>
                  <a:schemeClr val="bg2"/>
                </a:solidFill>
              </a:rPr>
              <a:t>An NIH F99/K00 Proposal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E3534-05B8-4FAD-2509-B682946660FB}"/>
              </a:ext>
            </a:extLst>
          </p:cNvPr>
          <p:cNvGrpSpPr/>
          <p:nvPr/>
        </p:nvGrpSpPr>
        <p:grpSpPr>
          <a:xfrm>
            <a:off x="1519392" y="3481252"/>
            <a:ext cx="9148608" cy="3961814"/>
            <a:chOff x="1692371" y="3516140"/>
            <a:chExt cx="9148608" cy="3961814"/>
          </a:xfrm>
          <a:solidFill>
            <a:schemeClr val="bg2">
              <a:lumMod val="90000"/>
            </a:schemeClr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52281F-DF8D-E74C-365E-3BC0B538A7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15093" y="3818237"/>
              <a:ext cx="3653539" cy="3653539"/>
              <a:chOff x="4115093" y="3509963"/>
              <a:chExt cx="3961814" cy="3961814"/>
            </a:xfrm>
            <a:grpFill/>
          </p:grpSpPr>
          <p:pic>
            <p:nvPicPr>
              <p:cNvPr id="7" name="Graphic 6" descr="User outline">
                <a:extLst>
                  <a:ext uri="{FF2B5EF4-FFF2-40B4-BE49-F238E27FC236}">
                    <a16:creationId xmlns:a16="http://schemas.microsoft.com/office/drawing/2014/main" id="{F4152E47-A1ED-E9CE-C0A9-B39006050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15093" y="3509963"/>
                <a:ext cx="3961814" cy="3961814"/>
              </a:xfrm>
              <a:prstGeom prst="rect">
                <a:avLst/>
              </a:prstGeom>
            </p:spPr>
          </p:pic>
          <p:pic>
            <p:nvPicPr>
              <p:cNvPr id="5" name="Graphic 4" descr="Help outline">
                <a:extLst>
                  <a:ext uri="{FF2B5EF4-FFF2-40B4-BE49-F238E27FC236}">
                    <a16:creationId xmlns:a16="http://schemas.microsoft.com/office/drawing/2014/main" id="{C93CDF96-ADB1-B018-5405-58BDBA2B1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75970" y="3964259"/>
                <a:ext cx="1640059" cy="1572647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043D544-18A7-BE71-FA36-61361FD421A8}"/>
                </a:ext>
              </a:extLst>
            </p:cNvPr>
            <p:cNvGrpSpPr/>
            <p:nvPr/>
          </p:nvGrpSpPr>
          <p:grpSpPr>
            <a:xfrm>
              <a:off x="6879165" y="3516140"/>
              <a:ext cx="3961814" cy="3961814"/>
              <a:chOff x="7256877" y="3544273"/>
              <a:chExt cx="3961814" cy="3961814"/>
            </a:xfrm>
            <a:grpFill/>
          </p:grpSpPr>
          <p:pic>
            <p:nvPicPr>
              <p:cNvPr id="8" name="Graphic 7" descr="User outline">
                <a:extLst>
                  <a:ext uri="{FF2B5EF4-FFF2-40B4-BE49-F238E27FC236}">
                    <a16:creationId xmlns:a16="http://schemas.microsoft.com/office/drawing/2014/main" id="{7084F4F3-2C6E-B10D-6A83-EC1309558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56877" y="3544273"/>
                <a:ext cx="3961814" cy="3961814"/>
              </a:xfrm>
              <a:prstGeom prst="rect">
                <a:avLst/>
              </a:prstGeom>
            </p:spPr>
          </p:pic>
          <p:pic>
            <p:nvPicPr>
              <p:cNvPr id="9" name="Graphic 8" descr="Help outline">
                <a:extLst>
                  <a:ext uri="{FF2B5EF4-FFF2-40B4-BE49-F238E27FC236}">
                    <a16:creationId xmlns:a16="http://schemas.microsoft.com/office/drawing/2014/main" id="{ACF82D5F-A0C7-4742-AA9B-0C75A6319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17754" y="3998569"/>
                <a:ext cx="1640059" cy="1572647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D04727-D860-2F9D-DB67-9A8E7BB1BD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92371" y="4346603"/>
              <a:ext cx="3129342" cy="3129342"/>
              <a:chOff x="838640" y="3509963"/>
              <a:chExt cx="3961814" cy="3961814"/>
            </a:xfrm>
            <a:grpFill/>
          </p:grpSpPr>
          <p:pic>
            <p:nvPicPr>
              <p:cNvPr id="10" name="Graphic 9" descr="User outline">
                <a:extLst>
                  <a:ext uri="{FF2B5EF4-FFF2-40B4-BE49-F238E27FC236}">
                    <a16:creationId xmlns:a16="http://schemas.microsoft.com/office/drawing/2014/main" id="{C18C0C1E-90D6-F66F-6FF3-98012ADD6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38640" y="3509963"/>
                <a:ext cx="3961814" cy="3961814"/>
              </a:xfrm>
              <a:prstGeom prst="rect">
                <a:avLst/>
              </a:prstGeom>
            </p:spPr>
          </p:pic>
          <p:pic>
            <p:nvPicPr>
              <p:cNvPr id="11" name="Graphic 10" descr="Help outline">
                <a:extLst>
                  <a:ext uri="{FF2B5EF4-FFF2-40B4-BE49-F238E27FC236}">
                    <a16:creationId xmlns:a16="http://schemas.microsoft.com/office/drawing/2014/main" id="{7A70033A-23AA-BDDC-0033-5EBBB73A6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99517" y="3964259"/>
                <a:ext cx="1640059" cy="15726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430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75171"/>
              </p:ext>
            </p:extLst>
          </p:nvPr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BD8D408-1BDB-1933-B4CE-A15489CE69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5667" l="9900" r="98109">
                        <a14:foregroundMark x1="25473" y1="77333" x2="25473" y2="77333"/>
                        <a14:foregroundMark x1="28810" y1="58167" x2="36374" y2="53167"/>
                        <a14:foregroundMark x1="89878" y1="38333" x2="92992" y2="64500"/>
                        <a14:foregroundMark x1="92992" y1="64500" x2="83982" y2="86500"/>
                        <a14:foregroundMark x1="83982" y1="86500" x2="68187" y2="88500"/>
                        <a14:foregroundMark x1="68187" y1="88500" x2="66630" y2="88000"/>
                        <a14:foregroundMark x1="94105" y1="62333" x2="93660" y2="40500"/>
                        <a14:foregroundMark x1="93660" y1="40500" x2="91769" y2="34000"/>
                        <a14:foregroundMark x1="91324" y1="32667" x2="91324" y2="32667"/>
                        <a14:foregroundMark x1="91324" y1="33333" x2="96753" y2="56460"/>
                        <a14:foregroundMark x1="87987" y1="25500" x2="95106" y2="44000"/>
                        <a14:foregroundMark x1="95106" y1="44000" x2="96765" y2="53943"/>
                        <a14:foregroundMark x1="59622" y1="22667" x2="51168" y2="39500"/>
                        <a14:foregroundMark x1="51168" y1="39500" x2="47386" y2="61500"/>
                        <a14:foregroundMark x1="47386" y1="61500" x2="51502" y2="74500"/>
                        <a14:foregroundMark x1="25139" y1="69667" x2="18465" y2="83500"/>
                        <a14:foregroundMark x1="27475" y1="69667" x2="20801" y2="90500"/>
                        <a14:foregroundMark x1="38821" y1="47333" x2="35818" y2="55333"/>
                        <a14:foregroundMark x1="30812" y1="95667" x2="39377" y2="86333"/>
                        <a14:foregroundMark x1="55840" y1="26000" x2="53726" y2="31000"/>
                        <a14:foregroundMark x1="53393" y1="29500" x2="47720" y2="51333"/>
                        <a14:foregroundMark x1="47720" y1="51333" x2="47831" y2="55000"/>
                        <a14:foregroundMark x1="55840" y1="26333" x2="69299" y2="15167"/>
                        <a14:foregroundMark x1="69299" y1="15167" x2="83315" y2="19667"/>
                        <a14:foregroundMark x1="83315" y1="19667" x2="94661" y2="34167"/>
                        <a14:foregroundMark x1="94661" y1="34167" x2="96663" y2="56333"/>
                        <a14:foregroundMark x1="96663" y1="56333" x2="91769" y2="76000"/>
                        <a14:foregroundMark x1="91769" y1="76000" x2="82981" y2="86167"/>
                        <a14:foregroundMark x1="86763" y1="21833" x2="86763" y2="21833"/>
                        <a14:foregroundMark x1="79310" y1="17333" x2="79310" y2="17333"/>
                        <a14:foregroundMark x1="64294" y1="17833" x2="61179" y2="19667"/>
                        <a14:foregroundMark x1="60623" y1="20167" x2="58843" y2="22167"/>
                        <a14:foregroundMark x1="75640" y1="16167" x2="88320" y2="25333"/>
                        <a14:foregroundMark x1="97887" y1="50667" x2="95328" y2="64833"/>
                        <a14:foregroundMark x1="96440" y1="65167" x2="96440" y2="65167"/>
                        <a14:foregroundMark x1="96885" y1="61667" x2="96885" y2="61667"/>
                        <a14:foregroundMark x1="98109" y1="57500" x2="98109" y2="57500"/>
                        <a14:foregroundMark x1="97887" y1="55333" x2="97887" y2="55333"/>
                        <a14:backgroundMark x1="98816" y1="61667" x2="98776" y2="69833"/>
                        <a14:backgroundMark x1="98837" y1="57386" x2="98816" y2="61667"/>
                        <a14:backgroundMark x1="98888" y1="47000" x2="98868" y2="51055"/>
                        <a14:backgroundMark x1="98776" y1="69833" x2="98888" y2="70333"/>
                        <a14:backgroundMark x1="29700" y1="81500" x2="27141" y2="99667"/>
                        <a14:backgroundMark x1="41379" y1="96000" x2="56618" y2="99500"/>
                        <a14:backgroundMark x1="52280" y1="78500" x2="47942" y2="68167"/>
                        <a14:backgroundMark x1="24249" y1="62833" x2="35706" y2="65000"/>
                        <a14:backgroundMark x1="23026" y1="56333" x2="26029" y2="62333"/>
                        <a14:backgroundMark x1="24472" y1="54833" x2="25806" y2="61333"/>
                        <a14:backgroundMark x1="29477" y1="80000" x2="31368" y2="69667"/>
                        <a14:backgroundMark x1="32814" y1="86167" x2="34705" y2="84667"/>
                        <a14:backgroundMark x1="46830" y1="83000" x2="51502" y2="79500"/>
                        <a14:backgroundMark x1="44383" y1="84333" x2="44383" y2="84333"/>
                        <a14:backgroundMark x1="43048" y1="84833" x2="47052" y2="83500"/>
                        <a14:backgroundMark x1="42158" y1="91667" x2="40156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8260525" y="2519722"/>
            <a:ext cx="2204105" cy="147103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DE5602C-5A78-B84C-FDD2-31A81C1056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5124167" y="2627677"/>
            <a:ext cx="971833" cy="145734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597C0E2-B63F-C922-9C05-A47FBDFABB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8260525" y="4537827"/>
            <a:ext cx="2508436" cy="141099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417BFB4-8361-92EF-D93A-1F49E356D8D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88065" y="4400190"/>
            <a:ext cx="2262085" cy="163003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F444385-54A7-FFF5-DD3F-03872978C47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4532698" y="4537827"/>
            <a:ext cx="2182509" cy="12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8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4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D66E5F6A-3D51-17D8-51DC-EB3942258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831" y="5051680"/>
            <a:ext cx="914400" cy="91440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21D1BD7C-43C2-E43E-52FB-C7C501D3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3765" y="5035963"/>
            <a:ext cx="914400" cy="914400"/>
          </a:xfrm>
          <a:prstGeom prst="rect">
            <a:avLst/>
          </a:prstGeom>
        </p:spPr>
      </p:pic>
      <p:pic>
        <p:nvPicPr>
          <p:cNvPr id="47" name="Graphic 46" descr="Close with solid fill">
            <a:extLst>
              <a:ext uri="{FF2B5EF4-FFF2-40B4-BE49-F238E27FC236}">
                <a16:creationId xmlns:a16="http://schemas.microsoft.com/office/drawing/2014/main" id="{0FA90C30-F24A-5617-7DDA-C96E19C14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2259" y="5051680"/>
            <a:ext cx="914400" cy="91440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37E95824-6699-49BA-108F-4E730E3C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912" y="3161348"/>
            <a:ext cx="914400" cy="914400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91123E6E-4891-3A26-016C-1D4587D1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525" y="3144273"/>
            <a:ext cx="914400" cy="914400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DB6D5CE5-E00F-D1AD-9A3A-91549677A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2764" y="3164399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  <p:pic>
        <p:nvPicPr>
          <p:cNvPr id="35" name="Picture 34" descr="Young boy thumb down frowning">
            <a:extLst>
              <a:ext uri="{FF2B5EF4-FFF2-40B4-BE49-F238E27FC236}">
                <a16:creationId xmlns:a16="http://schemas.microsoft.com/office/drawing/2014/main" id="{02D9D692-F064-556D-75B8-566E53A29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33" y="3128938"/>
            <a:ext cx="310771" cy="979221"/>
          </a:xfrm>
          <a:prstGeom prst="rect">
            <a:avLst/>
          </a:prstGeom>
        </p:spPr>
      </p:pic>
      <p:pic>
        <p:nvPicPr>
          <p:cNvPr id="36" name="Picture 35" descr="Businessman thumbs down">
            <a:extLst>
              <a:ext uri="{FF2B5EF4-FFF2-40B4-BE49-F238E27FC236}">
                <a16:creationId xmlns:a16="http://schemas.microsoft.com/office/drawing/2014/main" id="{FC10E5EC-DACE-5049-685A-FAFCD2EBD7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3" y="4445408"/>
            <a:ext cx="553711" cy="1553941"/>
          </a:xfrm>
          <a:prstGeom prst="rect">
            <a:avLst/>
          </a:prstGeom>
        </p:spPr>
      </p:pic>
      <p:pic>
        <p:nvPicPr>
          <p:cNvPr id="40" name="Picture 39" descr="Young girl counting two">
            <a:extLst>
              <a:ext uri="{FF2B5EF4-FFF2-40B4-BE49-F238E27FC236}">
                <a16:creationId xmlns:a16="http://schemas.microsoft.com/office/drawing/2014/main" id="{B5F16AEA-7A73-A744-D47F-20C66FE67C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3" y="4673457"/>
            <a:ext cx="512923" cy="1307809"/>
          </a:xfrm>
          <a:prstGeom prst="rect">
            <a:avLst/>
          </a:prstGeom>
        </p:spPr>
      </p:pic>
      <p:pic>
        <p:nvPicPr>
          <p:cNvPr id="42" name="Picture 41" descr="Young boy thumbs up">
            <a:extLst>
              <a:ext uri="{FF2B5EF4-FFF2-40B4-BE49-F238E27FC236}">
                <a16:creationId xmlns:a16="http://schemas.microsoft.com/office/drawing/2014/main" id="{F28E9268-BFB8-7E9A-B23C-1181F98991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03" y="4986978"/>
            <a:ext cx="460572" cy="1012371"/>
          </a:xfrm>
          <a:prstGeom prst="rect">
            <a:avLst/>
          </a:prstGeom>
        </p:spPr>
      </p:pic>
      <p:pic>
        <p:nvPicPr>
          <p:cNvPr id="29" name="Picture 28" descr="Businessman thumbs down">
            <a:extLst>
              <a:ext uri="{FF2B5EF4-FFF2-40B4-BE49-F238E27FC236}">
                <a16:creationId xmlns:a16="http://schemas.microsoft.com/office/drawing/2014/main" id="{BFF695C6-C5C2-099C-2304-90363026FB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06" y="2576299"/>
            <a:ext cx="553711" cy="1553941"/>
          </a:xfrm>
          <a:prstGeom prst="rect">
            <a:avLst/>
          </a:prstGeom>
        </p:spPr>
      </p:pic>
      <p:pic>
        <p:nvPicPr>
          <p:cNvPr id="38" name="Picture 37" descr="Young girl thumbs down">
            <a:extLst>
              <a:ext uri="{FF2B5EF4-FFF2-40B4-BE49-F238E27FC236}">
                <a16:creationId xmlns:a16="http://schemas.microsoft.com/office/drawing/2014/main" id="{02DEF06B-B562-7F9E-B6AD-9E4484F0340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32" y="2804348"/>
            <a:ext cx="404197" cy="1307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E526D0-423D-6BF4-DE99-5ED0FD5DA93F}"/>
              </a:ext>
            </a:extLst>
          </p:cNvPr>
          <p:cNvSpPr txBox="1"/>
          <p:nvPr/>
        </p:nvSpPr>
        <p:spPr>
          <a:xfrm>
            <a:off x="9172290" y="2804348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BD8E0-65EE-B919-0D0F-B46960A096A5}"/>
              </a:ext>
            </a:extLst>
          </p:cNvPr>
          <p:cNvSpPr txBox="1"/>
          <p:nvPr/>
        </p:nvSpPr>
        <p:spPr>
          <a:xfrm>
            <a:off x="9172290" y="4666225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0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D66E5F6A-3D51-17D8-51DC-EB3942258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831" y="5051680"/>
            <a:ext cx="914400" cy="91440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21D1BD7C-43C2-E43E-52FB-C7C501D3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3765" y="5035963"/>
            <a:ext cx="914400" cy="914400"/>
          </a:xfrm>
          <a:prstGeom prst="rect">
            <a:avLst/>
          </a:prstGeom>
        </p:spPr>
      </p:pic>
      <p:pic>
        <p:nvPicPr>
          <p:cNvPr id="47" name="Graphic 46" descr="Close with solid fill">
            <a:extLst>
              <a:ext uri="{FF2B5EF4-FFF2-40B4-BE49-F238E27FC236}">
                <a16:creationId xmlns:a16="http://schemas.microsoft.com/office/drawing/2014/main" id="{0FA90C30-F24A-5617-7DDA-C96E19C14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2259" y="5051680"/>
            <a:ext cx="914400" cy="91440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37E95824-6699-49BA-108F-4E730E3C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912" y="3161348"/>
            <a:ext cx="914400" cy="914400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91123E6E-4891-3A26-016C-1D4587D1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525" y="3144273"/>
            <a:ext cx="914400" cy="914400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DB6D5CE5-E00F-D1AD-9A3A-91549677A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2764" y="3164399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  <p:pic>
        <p:nvPicPr>
          <p:cNvPr id="35" name="Picture 34" descr="Young boy thumb down frowning">
            <a:extLst>
              <a:ext uri="{FF2B5EF4-FFF2-40B4-BE49-F238E27FC236}">
                <a16:creationId xmlns:a16="http://schemas.microsoft.com/office/drawing/2014/main" id="{02D9D692-F064-556D-75B8-566E53A29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33" y="3128938"/>
            <a:ext cx="310771" cy="979221"/>
          </a:xfrm>
          <a:prstGeom prst="rect">
            <a:avLst/>
          </a:prstGeom>
        </p:spPr>
      </p:pic>
      <p:pic>
        <p:nvPicPr>
          <p:cNvPr id="36" name="Picture 35" descr="Businessman thumbs down">
            <a:extLst>
              <a:ext uri="{FF2B5EF4-FFF2-40B4-BE49-F238E27FC236}">
                <a16:creationId xmlns:a16="http://schemas.microsoft.com/office/drawing/2014/main" id="{FC10E5EC-DACE-5049-685A-FAFCD2EBD7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3" y="4445408"/>
            <a:ext cx="553711" cy="1553941"/>
          </a:xfrm>
          <a:prstGeom prst="rect">
            <a:avLst/>
          </a:prstGeom>
        </p:spPr>
      </p:pic>
      <p:pic>
        <p:nvPicPr>
          <p:cNvPr id="40" name="Picture 39" descr="Young girl counting two">
            <a:extLst>
              <a:ext uri="{FF2B5EF4-FFF2-40B4-BE49-F238E27FC236}">
                <a16:creationId xmlns:a16="http://schemas.microsoft.com/office/drawing/2014/main" id="{B5F16AEA-7A73-A744-D47F-20C66FE67C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3" y="4673457"/>
            <a:ext cx="512923" cy="1307809"/>
          </a:xfrm>
          <a:prstGeom prst="rect">
            <a:avLst/>
          </a:prstGeom>
        </p:spPr>
      </p:pic>
      <p:pic>
        <p:nvPicPr>
          <p:cNvPr id="42" name="Picture 41" descr="Young boy thumbs up">
            <a:extLst>
              <a:ext uri="{FF2B5EF4-FFF2-40B4-BE49-F238E27FC236}">
                <a16:creationId xmlns:a16="http://schemas.microsoft.com/office/drawing/2014/main" id="{F28E9268-BFB8-7E9A-B23C-1181F98991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03" y="4986978"/>
            <a:ext cx="460572" cy="1012371"/>
          </a:xfrm>
          <a:prstGeom prst="rect">
            <a:avLst/>
          </a:prstGeom>
        </p:spPr>
      </p:pic>
      <p:pic>
        <p:nvPicPr>
          <p:cNvPr id="29" name="Picture 28" descr="Businessman thumbs down">
            <a:extLst>
              <a:ext uri="{FF2B5EF4-FFF2-40B4-BE49-F238E27FC236}">
                <a16:creationId xmlns:a16="http://schemas.microsoft.com/office/drawing/2014/main" id="{BFF695C6-C5C2-099C-2304-90363026FB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06" y="2576299"/>
            <a:ext cx="553711" cy="1553941"/>
          </a:xfrm>
          <a:prstGeom prst="rect">
            <a:avLst/>
          </a:prstGeom>
        </p:spPr>
      </p:pic>
      <p:pic>
        <p:nvPicPr>
          <p:cNvPr id="38" name="Picture 37" descr="Young girl thumbs down">
            <a:extLst>
              <a:ext uri="{FF2B5EF4-FFF2-40B4-BE49-F238E27FC236}">
                <a16:creationId xmlns:a16="http://schemas.microsoft.com/office/drawing/2014/main" id="{02DEF06B-B562-7F9E-B6AD-9E4484F0340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32" y="2804348"/>
            <a:ext cx="404197" cy="1307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E526D0-423D-6BF4-DE99-5ED0FD5DA93F}"/>
              </a:ext>
            </a:extLst>
          </p:cNvPr>
          <p:cNvSpPr txBox="1"/>
          <p:nvPr/>
        </p:nvSpPr>
        <p:spPr>
          <a:xfrm>
            <a:off x="9172290" y="2804348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BD8E0-65EE-B919-0D0F-B46960A096A5}"/>
              </a:ext>
            </a:extLst>
          </p:cNvPr>
          <p:cNvSpPr txBox="1"/>
          <p:nvPr/>
        </p:nvSpPr>
        <p:spPr>
          <a:xfrm>
            <a:off x="9172290" y="4666225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US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972F163A-F9FF-B024-C85C-CC48F69BBF3E}"/>
              </a:ext>
            </a:extLst>
          </p:cNvPr>
          <p:cNvSpPr/>
          <p:nvPr/>
        </p:nvSpPr>
        <p:spPr>
          <a:xfrm rot="5400000">
            <a:off x="8409065" y="3566810"/>
            <a:ext cx="1463436" cy="3306826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7FE299-B1B9-FDB2-CDC9-ACBF8575903C}"/>
              </a:ext>
            </a:extLst>
          </p:cNvPr>
          <p:cNvSpPr txBox="1"/>
          <p:nvPr/>
        </p:nvSpPr>
        <p:spPr>
          <a:xfrm>
            <a:off x="7676380" y="4554502"/>
            <a:ext cx="299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 differences are NOT due to familiarity biases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8C32C-25A3-C726-6767-55C0E1E3974D}"/>
              </a:ext>
            </a:extLst>
          </p:cNvPr>
          <p:cNvSpPr txBox="1"/>
          <p:nvPr/>
        </p:nvSpPr>
        <p:spPr>
          <a:xfrm>
            <a:off x="7644873" y="5253221"/>
            <a:ext cx="299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Everyone is equally as likely to engage with novelty</a:t>
            </a:r>
          </a:p>
        </p:txBody>
      </p:sp>
    </p:spTree>
    <p:extLst>
      <p:ext uri="{BB962C8B-B14F-4D97-AF65-F5344CB8AC3E}">
        <p14:creationId xmlns:p14="http://schemas.microsoft.com/office/powerpoint/2010/main" val="11281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D66E5F6A-3D51-17D8-51DC-EB3942258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831" y="5051680"/>
            <a:ext cx="914400" cy="91440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21D1BD7C-43C2-E43E-52FB-C7C501D3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3765" y="5035963"/>
            <a:ext cx="914400" cy="914400"/>
          </a:xfrm>
          <a:prstGeom prst="rect">
            <a:avLst/>
          </a:prstGeom>
        </p:spPr>
      </p:pic>
      <p:pic>
        <p:nvPicPr>
          <p:cNvPr id="47" name="Graphic 46" descr="Close with solid fill">
            <a:extLst>
              <a:ext uri="{FF2B5EF4-FFF2-40B4-BE49-F238E27FC236}">
                <a16:creationId xmlns:a16="http://schemas.microsoft.com/office/drawing/2014/main" id="{0FA90C30-F24A-5617-7DDA-C96E19C14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2259" y="5051680"/>
            <a:ext cx="914400" cy="91440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37E95824-6699-49BA-108F-4E730E3C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912" y="3161348"/>
            <a:ext cx="914400" cy="914400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91123E6E-4891-3A26-016C-1D4587D1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525" y="3144273"/>
            <a:ext cx="914400" cy="914400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DB6D5CE5-E00F-D1AD-9A3A-91549677A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2764" y="3164399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  <p:pic>
        <p:nvPicPr>
          <p:cNvPr id="35" name="Picture 34" descr="Young boy thumb down frowning">
            <a:extLst>
              <a:ext uri="{FF2B5EF4-FFF2-40B4-BE49-F238E27FC236}">
                <a16:creationId xmlns:a16="http://schemas.microsoft.com/office/drawing/2014/main" id="{02D9D692-F064-556D-75B8-566E53A29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33" y="3128938"/>
            <a:ext cx="310771" cy="979221"/>
          </a:xfrm>
          <a:prstGeom prst="rect">
            <a:avLst/>
          </a:prstGeom>
        </p:spPr>
      </p:pic>
      <p:pic>
        <p:nvPicPr>
          <p:cNvPr id="36" name="Picture 35" descr="Businessman thumbs down">
            <a:extLst>
              <a:ext uri="{FF2B5EF4-FFF2-40B4-BE49-F238E27FC236}">
                <a16:creationId xmlns:a16="http://schemas.microsoft.com/office/drawing/2014/main" id="{FC10E5EC-DACE-5049-685A-FAFCD2EBD7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3" y="4445408"/>
            <a:ext cx="553711" cy="1553941"/>
          </a:xfrm>
          <a:prstGeom prst="rect">
            <a:avLst/>
          </a:prstGeom>
        </p:spPr>
      </p:pic>
      <p:pic>
        <p:nvPicPr>
          <p:cNvPr id="40" name="Picture 39" descr="Young girl counting two">
            <a:extLst>
              <a:ext uri="{FF2B5EF4-FFF2-40B4-BE49-F238E27FC236}">
                <a16:creationId xmlns:a16="http://schemas.microsoft.com/office/drawing/2014/main" id="{B5F16AEA-7A73-A744-D47F-20C66FE67C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3" y="4673457"/>
            <a:ext cx="512923" cy="1307809"/>
          </a:xfrm>
          <a:prstGeom prst="rect">
            <a:avLst/>
          </a:prstGeom>
        </p:spPr>
      </p:pic>
      <p:pic>
        <p:nvPicPr>
          <p:cNvPr id="42" name="Picture 41" descr="Young boy thumbs up">
            <a:extLst>
              <a:ext uri="{FF2B5EF4-FFF2-40B4-BE49-F238E27FC236}">
                <a16:creationId xmlns:a16="http://schemas.microsoft.com/office/drawing/2014/main" id="{F28E9268-BFB8-7E9A-B23C-1181F98991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03" y="4986978"/>
            <a:ext cx="460572" cy="1012371"/>
          </a:xfrm>
          <a:prstGeom prst="rect">
            <a:avLst/>
          </a:prstGeom>
        </p:spPr>
      </p:pic>
      <p:pic>
        <p:nvPicPr>
          <p:cNvPr id="29" name="Picture 28" descr="Businessman thumbs down">
            <a:extLst>
              <a:ext uri="{FF2B5EF4-FFF2-40B4-BE49-F238E27FC236}">
                <a16:creationId xmlns:a16="http://schemas.microsoft.com/office/drawing/2014/main" id="{BFF695C6-C5C2-099C-2304-90363026FB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06" y="2576299"/>
            <a:ext cx="553711" cy="1553941"/>
          </a:xfrm>
          <a:prstGeom prst="rect">
            <a:avLst/>
          </a:prstGeom>
        </p:spPr>
      </p:pic>
      <p:pic>
        <p:nvPicPr>
          <p:cNvPr id="38" name="Picture 37" descr="Young girl thumbs down">
            <a:extLst>
              <a:ext uri="{FF2B5EF4-FFF2-40B4-BE49-F238E27FC236}">
                <a16:creationId xmlns:a16="http://schemas.microsoft.com/office/drawing/2014/main" id="{02DEF06B-B562-7F9E-B6AD-9E4484F0340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32" y="2804348"/>
            <a:ext cx="404197" cy="1307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E526D0-423D-6BF4-DE99-5ED0FD5DA93F}"/>
              </a:ext>
            </a:extLst>
          </p:cNvPr>
          <p:cNvSpPr txBox="1"/>
          <p:nvPr/>
        </p:nvSpPr>
        <p:spPr>
          <a:xfrm>
            <a:off x="9172290" y="2804348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BD8E0-65EE-B919-0D0F-B46960A096A5}"/>
              </a:ext>
            </a:extLst>
          </p:cNvPr>
          <p:cNvSpPr txBox="1"/>
          <p:nvPr/>
        </p:nvSpPr>
        <p:spPr>
          <a:xfrm>
            <a:off x="9172290" y="4666225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US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972F163A-F9FF-B024-C85C-CC48F69BBF3E}"/>
              </a:ext>
            </a:extLst>
          </p:cNvPr>
          <p:cNvSpPr/>
          <p:nvPr/>
        </p:nvSpPr>
        <p:spPr>
          <a:xfrm rot="5400000">
            <a:off x="8409065" y="3566810"/>
            <a:ext cx="1463436" cy="3306826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7FE299-B1B9-FDB2-CDC9-ACBF8575903C}"/>
              </a:ext>
            </a:extLst>
          </p:cNvPr>
          <p:cNvSpPr txBox="1"/>
          <p:nvPr/>
        </p:nvSpPr>
        <p:spPr>
          <a:xfrm>
            <a:off x="7676380" y="4554502"/>
            <a:ext cx="2991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the information everyone is seeking is the same, maybe we can find differences in how it is evaluated …</a:t>
            </a:r>
          </a:p>
        </p:txBody>
      </p:sp>
    </p:spTree>
    <p:extLst>
      <p:ext uri="{BB962C8B-B14F-4D97-AF65-F5344CB8AC3E}">
        <p14:creationId xmlns:p14="http://schemas.microsoft.com/office/powerpoint/2010/main" val="148875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D66E5F6A-3D51-17D8-51DC-EB3942258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831" y="5051680"/>
            <a:ext cx="914400" cy="91440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21D1BD7C-43C2-E43E-52FB-C7C501D3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3765" y="5035963"/>
            <a:ext cx="914400" cy="914400"/>
          </a:xfrm>
          <a:prstGeom prst="rect">
            <a:avLst/>
          </a:prstGeom>
        </p:spPr>
      </p:pic>
      <p:pic>
        <p:nvPicPr>
          <p:cNvPr id="47" name="Graphic 46" descr="Close with solid fill">
            <a:extLst>
              <a:ext uri="{FF2B5EF4-FFF2-40B4-BE49-F238E27FC236}">
                <a16:creationId xmlns:a16="http://schemas.microsoft.com/office/drawing/2014/main" id="{0FA90C30-F24A-5617-7DDA-C96E19C14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2259" y="5051680"/>
            <a:ext cx="914400" cy="91440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37E95824-6699-49BA-108F-4E730E3C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912" y="3161348"/>
            <a:ext cx="914400" cy="914400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91123E6E-4891-3A26-016C-1D4587D1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525" y="3144273"/>
            <a:ext cx="914400" cy="914400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DB6D5CE5-E00F-D1AD-9A3A-91549677A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2764" y="3164399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  <p:pic>
        <p:nvPicPr>
          <p:cNvPr id="35" name="Picture 34" descr="Young boy thumb down frowning">
            <a:extLst>
              <a:ext uri="{FF2B5EF4-FFF2-40B4-BE49-F238E27FC236}">
                <a16:creationId xmlns:a16="http://schemas.microsoft.com/office/drawing/2014/main" id="{02D9D692-F064-556D-75B8-566E53A29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33" y="3128938"/>
            <a:ext cx="310771" cy="979221"/>
          </a:xfrm>
          <a:prstGeom prst="rect">
            <a:avLst/>
          </a:prstGeom>
        </p:spPr>
      </p:pic>
      <p:pic>
        <p:nvPicPr>
          <p:cNvPr id="36" name="Picture 35" descr="Businessman thumbs down">
            <a:extLst>
              <a:ext uri="{FF2B5EF4-FFF2-40B4-BE49-F238E27FC236}">
                <a16:creationId xmlns:a16="http://schemas.microsoft.com/office/drawing/2014/main" id="{FC10E5EC-DACE-5049-685A-FAFCD2EBD7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3" y="4445408"/>
            <a:ext cx="553711" cy="1553941"/>
          </a:xfrm>
          <a:prstGeom prst="rect">
            <a:avLst/>
          </a:prstGeom>
        </p:spPr>
      </p:pic>
      <p:pic>
        <p:nvPicPr>
          <p:cNvPr id="40" name="Picture 39" descr="Young girl counting two">
            <a:extLst>
              <a:ext uri="{FF2B5EF4-FFF2-40B4-BE49-F238E27FC236}">
                <a16:creationId xmlns:a16="http://schemas.microsoft.com/office/drawing/2014/main" id="{B5F16AEA-7A73-A744-D47F-20C66FE67C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3" y="4673457"/>
            <a:ext cx="512923" cy="1307809"/>
          </a:xfrm>
          <a:prstGeom prst="rect">
            <a:avLst/>
          </a:prstGeom>
        </p:spPr>
      </p:pic>
      <p:pic>
        <p:nvPicPr>
          <p:cNvPr id="42" name="Picture 41" descr="Young boy thumbs up">
            <a:extLst>
              <a:ext uri="{FF2B5EF4-FFF2-40B4-BE49-F238E27FC236}">
                <a16:creationId xmlns:a16="http://schemas.microsoft.com/office/drawing/2014/main" id="{F28E9268-BFB8-7E9A-B23C-1181F98991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03" y="4986978"/>
            <a:ext cx="460572" cy="1012371"/>
          </a:xfrm>
          <a:prstGeom prst="rect">
            <a:avLst/>
          </a:prstGeom>
        </p:spPr>
      </p:pic>
      <p:pic>
        <p:nvPicPr>
          <p:cNvPr id="29" name="Picture 28" descr="Businessman thumbs down">
            <a:extLst>
              <a:ext uri="{FF2B5EF4-FFF2-40B4-BE49-F238E27FC236}">
                <a16:creationId xmlns:a16="http://schemas.microsoft.com/office/drawing/2014/main" id="{BFF695C6-C5C2-099C-2304-90363026FB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06" y="2576299"/>
            <a:ext cx="553711" cy="1553941"/>
          </a:xfrm>
          <a:prstGeom prst="rect">
            <a:avLst/>
          </a:prstGeom>
        </p:spPr>
      </p:pic>
      <p:pic>
        <p:nvPicPr>
          <p:cNvPr id="38" name="Picture 37" descr="Young girl thumbs down">
            <a:extLst>
              <a:ext uri="{FF2B5EF4-FFF2-40B4-BE49-F238E27FC236}">
                <a16:creationId xmlns:a16="http://schemas.microsoft.com/office/drawing/2014/main" id="{02DEF06B-B562-7F9E-B6AD-9E4484F0340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32" y="2804348"/>
            <a:ext cx="404197" cy="1307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E526D0-423D-6BF4-DE99-5ED0FD5DA93F}"/>
              </a:ext>
            </a:extLst>
          </p:cNvPr>
          <p:cNvSpPr txBox="1"/>
          <p:nvPr/>
        </p:nvSpPr>
        <p:spPr>
          <a:xfrm>
            <a:off x="9172290" y="2804348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BD8E0-65EE-B919-0D0F-B46960A096A5}"/>
              </a:ext>
            </a:extLst>
          </p:cNvPr>
          <p:cNvSpPr txBox="1"/>
          <p:nvPr/>
        </p:nvSpPr>
        <p:spPr>
          <a:xfrm>
            <a:off x="9172290" y="4666225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9460C-7750-9439-1B22-6DD96DF2C2A0}"/>
              </a:ext>
            </a:extLst>
          </p:cNvPr>
          <p:cNvSpPr txBox="1"/>
          <p:nvPr/>
        </p:nvSpPr>
        <p:spPr>
          <a:xfrm>
            <a:off x="7951102" y="6291215"/>
            <a:ext cx="282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Social Exchange Theory</a:t>
            </a:r>
          </a:p>
        </p:txBody>
      </p:sp>
    </p:spTree>
    <p:extLst>
      <p:ext uri="{BB962C8B-B14F-4D97-AF65-F5344CB8AC3E}">
        <p14:creationId xmlns:p14="http://schemas.microsoft.com/office/powerpoint/2010/main" val="229406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D66E5F6A-3D51-17D8-51DC-EB3942258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831" y="5051680"/>
            <a:ext cx="914400" cy="91440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21D1BD7C-43C2-E43E-52FB-C7C501D3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3765" y="5035963"/>
            <a:ext cx="914400" cy="914400"/>
          </a:xfrm>
          <a:prstGeom prst="rect">
            <a:avLst/>
          </a:prstGeom>
        </p:spPr>
      </p:pic>
      <p:pic>
        <p:nvPicPr>
          <p:cNvPr id="47" name="Graphic 46" descr="Close with solid fill">
            <a:extLst>
              <a:ext uri="{FF2B5EF4-FFF2-40B4-BE49-F238E27FC236}">
                <a16:creationId xmlns:a16="http://schemas.microsoft.com/office/drawing/2014/main" id="{0FA90C30-F24A-5617-7DDA-C96E19C14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2259" y="5051680"/>
            <a:ext cx="914400" cy="91440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37E95824-6699-49BA-108F-4E730E3C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912" y="3161348"/>
            <a:ext cx="914400" cy="914400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91123E6E-4891-3A26-016C-1D4587D1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525" y="3144273"/>
            <a:ext cx="914400" cy="914400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DB6D5CE5-E00F-D1AD-9A3A-91549677A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2764" y="3164399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  <p:pic>
        <p:nvPicPr>
          <p:cNvPr id="35" name="Picture 34" descr="Young boy thumb down frowning">
            <a:extLst>
              <a:ext uri="{FF2B5EF4-FFF2-40B4-BE49-F238E27FC236}">
                <a16:creationId xmlns:a16="http://schemas.microsoft.com/office/drawing/2014/main" id="{02D9D692-F064-556D-75B8-566E53A29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33" y="3128938"/>
            <a:ext cx="310771" cy="979221"/>
          </a:xfrm>
          <a:prstGeom prst="rect">
            <a:avLst/>
          </a:prstGeom>
        </p:spPr>
      </p:pic>
      <p:pic>
        <p:nvPicPr>
          <p:cNvPr id="36" name="Picture 35" descr="Businessman thumbs down">
            <a:extLst>
              <a:ext uri="{FF2B5EF4-FFF2-40B4-BE49-F238E27FC236}">
                <a16:creationId xmlns:a16="http://schemas.microsoft.com/office/drawing/2014/main" id="{FC10E5EC-DACE-5049-685A-FAFCD2EBD7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3" y="4445408"/>
            <a:ext cx="553711" cy="1553941"/>
          </a:xfrm>
          <a:prstGeom prst="rect">
            <a:avLst/>
          </a:prstGeom>
        </p:spPr>
      </p:pic>
      <p:pic>
        <p:nvPicPr>
          <p:cNvPr id="40" name="Picture 39" descr="Young girl counting two">
            <a:extLst>
              <a:ext uri="{FF2B5EF4-FFF2-40B4-BE49-F238E27FC236}">
                <a16:creationId xmlns:a16="http://schemas.microsoft.com/office/drawing/2014/main" id="{B5F16AEA-7A73-A744-D47F-20C66FE67C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3" y="4673457"/>
            <a:ext cx="512923" cy="1307809"/>
          </a:xfrm>
          <a:prstGeom prst="rect">
            <a:avLst/>
          </a:prstGeom>
        </p:spPr>
      </p:pic>
      <p:pic>
        <p:nvPicPr>
          <p:cNvPr id="42" name="Picture 41" descr="Young boy thumbs up">
            <a:extLst>
              <a:ext uri="{FF2B5EF4-FFF2-40B4-BE49-F238E27FC236}">
                <a16:creationId xmlns:a16="http://schemas.microsoft.com/office/drawing/2014/main" id="{F28E9268-BFB8-7E9A-B23C-1181F98991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03" y="4986978"/>
            <a:ext cx="460572" cy="1012371"/>
          </a:xfrm>
          <a:prstGeom prst="rect">
            <a:avLst/>
          </a:prstGeom>
        </p:spPr>
      </p:pic>
      <p:pic>
        <p:nvPicPr>
          <p:cNvPr id="29" name="Picture 28" descr="Businessman thumbs down">
            <a:extLst>
              <a:ext uri="{FF2B5EF4-FFF2-40B4-BE49-F238E27FC236}">
                <a16:creationId xmlns:a16="http://schemas.microsoft.com/office/drawing/2014/main" id="{BFF695C6-C5C2-099C-2304-90363026FB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06" y="2576299"/>
            <a:ext cx="553711" cy="1553941"/>
          </a:xfrm>
          <a:prstGeom prst="rect">
            <a:avLst/>
          </a:prstGeom>
        </p:spPr>
      </p:pic>
      <p:pic>
        <p:nvPicPr>
          <p:cNvPr id="38" name="Picture 37" descr="Young girl thumbs down">
            <a:extLst>
              <a:ext uri="{FF2B5EF4-FFF2-40B4-BE49-F238E27FC236}">
                <a16:creationId xmlns:a16="http://schemas.microsoft.com/office/drawing/2014/main" id="{02DEF06B-B562-7F9E-B6AD-9E4484F0340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32" y="2804348"/>
            <a:ext cx="404197" cy="13078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09460C-7750-9439-1B22-6DD96DF2C2A0}"/>
              </a:ext>
            </a:extLst>
          </p:cNvPr>
          <p:cNvSpPr txBox="1"/>
          <p:nvPr/>
        </p:nvSpPr>
        <p:spPr>
          <a:xfrm>
            <a:off x="7951102" y="6291215"/>
            <a:ext cx="282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Social Exchange Theory</a:t>
            </a:r>
          </a:p>
        </p:txBody>
      </p:sp>
      <p:pic>
        <p:nvPicPr>
          <p:cNvPr id="33" name="Picture 32" descr="A picture containing mirror, cheval glass, pier glass, wooden&#10;&#10;Description automatically generated">
            <a:extLst>
              <a:ext uri="{FF2B5EF4-FFF2-40B4-BE49-F238E27FC236}">
                <a16:creationId xmlns:a16="http://schemas.microsoft.com/office/drawing/2014/main" id="{C2E49B48-AA15-BEEE-0E4F-599A4F923B9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570" b="98058" l="1885" r="94935">
                        <a14:foregroundMark x1="28622" y1="10341" x2="40518" y2="3832"/>
                        <a14:foregroundMark x1="40518" y1="3832" x2="60895" y2="8241"/>
                        <a14:foregroundMark x1="60895" y1="8241" x2="60660" y2="12283"/>
                        <a14:foregroundMark x1="49234" y1="3570" x2="36749" y2="5722"/>
                        <a14:foregroundMark x1="61249" y1="92703" x2="79623" y2="83360"/>
                        <a14:foregroundMark x1="79623" y1="83360" x2="80801" y2="82047"/>
                        <a14:foregroundMark x1="43345" y1="91969" x2="15665" y2="88189"/>
                        <a14:foregroundMark x1="15665" y1="88189" x2="13899" y2="87612"/>
                        <a14:foregroundMark x1="20495" y1="92966" x2="30271" y2="98058"/>
                        <a14:foregroundMark x1="2002" y1="94646" x2="15077" y2="93911"/>
                        <a14:foregroundMark x1="88928" y1="91759" x2="94935" y2="94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 flipH="1">
            <a:off x="8627314" y="2657371"/>
            <a:ext cx="1528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64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D66E5F6A-3D51-17D8-51DC-EB3942258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831" y="5051680"/>
            <a:ext cx="914400" cy="91440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21D1BD7C-43C2-E43E-52FB-C7C501D3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3765" y="5035963"/>
            <a:ext cx="914400" cy="914400"/>
          </a:xfrm>
          <a:prstGeom prst="rect">
            <a:avLst/>
          </a:prstGeom>
        </p:spPr>
      </p:pic>
      <p:pic>
        <p:nvPicPr>
          <p:cNvPr id="47" name="Graphic 46" descr="Close with solid fill">
            <a:extLst>
              <a:ext uri="{FF2B5EF4-FFF2-40B4-BE49-F238E27FC236}">
                <a16:creationId xmlns:a16="http://schemas.microsoft.com/office/drawing/2014/main" id="{0FA90C30-F24A-5617-7DDA-C96E19C14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2259" y="5051680"/>
            <a:ext cx="914400" cy="91440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37E95824-6699-49BA-108F-4E730E3C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912" y="3161348"/>
            <a:ext cx="914400" cy="914400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91123E6E-4891-3A26-016C-1D4587D1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525" y="3144273"/>
            <a:ext cx="914400" cy="914400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DB6D5CE5-E00F-D1AD-9A3A-91549677A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2764" y="3164399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  <p:pic>
        <p:nvPicPr>
          <p:cNvPr id="35" name="Picture 34" descr="Young boy thumb down frowning">
            <a:extLst>
              <a:ext uri="{FF2B5EF4-FFF2-40B4-BE49-F238E27FC236}">
                <a16:creationId xmlns:a16="http://schemas.microsoft.com/office/drawing/2014/main" id="{02D9D692-F064-556D-75B8-566E53A29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33" y="3128938"/>
            <a:ext cx="310771" cy="979221"/>
          </a:xfrm>
          <a:prstGeom prst="rect">
            <a:avLst/>
          </a:prstGeom>
        </p:spPr>
      </p:pic>
      <p:pic>
        <p:nvPicPr>
          <p:cNvPr id="36" name="Picture 35" descr="Businessman thumbs down">
            <a:extLst>
              <a:ext uri="{FF2B5EF4-FFF2-40B4-BE49-F238E27FC236}">
                <a16:creationId xmlns:a16="http://schemas.microsoft.com/office/drawing/2014/main" id="{FC10E5EC-DACE-5049-685A-FAFCD2EBD7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3" y="4445408"/>
            <a:ext cx="553711" cy="1553941"/>
          </a:xfrm>
          <a:prstGeom prst="rect">
            <a:avLst/>
          </a:prstGeom>
        </p:spPr>
      </p:pic>
      <p:pic>
        <p:nvPicPr>
          <p:cNvPr id="40" name="Picture 39" descr="Young girl counting two">
            <a:extLst>
              <a:ext uri="{FF2B5EF4-FFF2-40B4-BE49-F238E27FC236}">
                <a16:creationId xmlns:a16="http://schemas.microsoft.com/office/drawing/2014/main" id="{B5F16AEA-7A73-A744-D47F-20C66FE67C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3" y="4673457"/>
            <a:ext cx="512923" cy="1307809"/>
          </a:xfrm>
          <a:prstGeom prst="rect">
            <a:avLst/>
          </a:prstGeom>
        </p:spPr>
      </p:pic>
      <p:pic>
        <p:nvPicPr>
          <p:cNvPr id="42" name="Picture 41" descr="Young boy thumbs up">
            <a:extLst>
              <a:ext uri="{FF2B5EF4-FFF2-40B4-BE49-F238E27FC236}">
                <a16:creationId xmlns:a16="http://schemas.microsoft.com/office/drawing/2014/main" id="{F28E9268-BFB8-7E9A-B23C-1181F98991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03" y="4986978"/>
            <a:ext cx="460572" cy="1012371"/>
          </a:xfrm>
          <a:prstGeom prst="rect">
            <a:avLst/>
          </a:prstGeom>
        </p:spPr>
      </p:pic>
      <p:pic>
        <p:nvPicPr>
          <p:cNvPr id="29" name="Picture 28" descr="Businessman thumbs down">
            <a:extLst>
              <a:ext uri="{FF2B5EF4-FFF2-40B4-BE49-F238E27FC236}">
                <a16:creationId xmlns:a16="http://schemas.microsoft.com/office/drawing/2014/main" id="{BFF695C6-C5C2-099C-2304-90363026FB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06" y="2576299"/>
            <a:ext cx="553711" cy="1553941"/>
          </a:xfrm>
          <a:prstGeom prst="rect">
            <a:avLst/>
          </a:prstGeom>
        </p:spPr>
      </p:pic>
      <p:pic>
        <p:nvPicPr>
          <p:cNvPr id="38" name="Picture 37" descr="Young girl thumbs down">
            <a:extLst>
              <a:ext uri="{FF2B5EF4-FFF2-40B4-BE49-F238E27FC236}">
                <a16:creationId xmlns:a16="http://schemas.microsoft.com/office/drawing/2014/main" id="{02DEF06B-B562-7F9E-B6AD-9E4484F0340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32" y="2804348"/>
            <a:ext cx="404197" cy="13078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35F3C6-EA53-3D99-085E-1D0DFB3622B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2381" b="99048" l="2250" r="98375">
                        <a14:foregroundMark x1="37875" y1="3095" x2="37125" y2="20476"/>
                        <a14:foregroundMark x1="52250" y1="94524" x2="34125" y2="86429"/>
                        <a14:foregroundMark x1="34125" y1="86429" x2="34125" y2="85952"/>
                        <a14:foregroundMark x1="2250" y1="83095" x2="12625" y2="82857"/>
                        <a14:foregroundMark x1="12625" y1="82857" x2="13125" y2="82857"/>
                        <a14:foregroundMark x1="98375" y1="85238" x2="81125" y2="85714"/>
                        <a14:foregroundMark x1="85625" y1="99048" x2="85625" y2="96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7290681" y="2641102"/>
            <a:ext cx="4468335" cy="2345876"/>
          </a:xfrm>
          <a:prstGeom prst="rect">
            <a:avLst/>
          </a:prstGeom>
        </p:spPr>
      </p:pic>
      <p:pic>
        <p:nvPicPr>
          <p:cNvPr id="18" name="Graphic 17" descr="Coins with solid fill">
            <a:extLst>
              <a:ext uri="{FF2B5EF4-FFF2-40B4-BE49-F238E27FC236}">
                <a16:creationId xmlns:a16="http://schemas.microsoft.com/office/drawing/2014/main" id="{09442F24-F5C2-6921-8206-C94ADE05A75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604508" y="3653861"/>
            <a:ext cx="914400" cy="914400"/>
          </a:xfrm>
          <a:prstGeom prst="rect">
            <a:avLst/>
          </a:prstGeom>
        </p:spPr>
      </p:pic>
      <p:pic>
        <p:nvPicPr>
          <p:cNvPr id="20" name="Graphic 19" descr="Dance with solid fill">
            <a:extLst>
              <a:ext uri="{FF2B5EF4-FFF2-40B4-BE49-F238E27FC236}">
                <a16:creationId xmlns:a16="http://schemas.microsoft.com/office/drawing/2014/main" id="{AC39DE61-9C32-D35F-04DA-D83ABDFAC0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397553" y="3491237"/>
            <a:ext cx="1233844" cy="12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8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D66E5F6A-3D51-17D8-51DC-EB3942258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831" y="5051680"/>
            <a:ext cx="914400" cy="91440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21D1BD7C-43C2-E43E-52FB-C7C501D3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3765" y="5035963"/>
            <a:ext cx="914400" cy="914400"/>
          </a:xfrm>
          <a:prstGeom prst="rect">
            <a:avLst/>
          </a:prstGeom>
        </p:spPr>
      </p:pic>
      <p:pic>
        <p:nvPicPr>
          <p:cNvPr id="47" name="Graphic 46" descr="Close with solid fill">
            <a:extLst>
              <a:ext uri="{FF2B5EF4-FFF2-40B4-BE49-F238E27FC236}">
                <a16:creationId xmlns:a16="http://schemas.microsoft.com/office/drawing/2014/main" id="{0FA90C30-F24A-5617-7DDA-C96E19C14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2259" y="5051680"/>
            <a:ext cx="914400" cy="914400"/>
          </a:xfrm>
          <a:prstGeom prst="rect">
            <a:avLst/>
          </a:prstGeom>
        </p:spPr>
      </p:pic>
      <p:pic>
        <p:nvPicPr>
          <p:cNvPr id="63" name="Graphic 62" descr="Close with solid fill">
            <a:extLst>
              <a:ext uri="{FF2B5EF4-FFF2-40B4-BE49-F238E27FC236}">
                <a16:creationId xmlns:a16="http://schemas.microsoft.com/office/drawing/2014/main" id="{34451F64-24BE-E0A3-C61F-A55CF26FF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2022" y="5052538"/>
            <a:ext cx="914400" cy="914400"/>
          </a:xfrm>
          <a:prstGeom prst="rect">
            <a:avLst/>
          </a:prstGeom>
        </p:spPr>
      </p:pic>
      <p:pic>
        <p:nvPicPr>
          <p:cNvPr id="64" name="Graphic 63" descr="Close with solid fill">
            <a:extLst>
              <a:ext uri="{FF2B5EF4-FFF2-40B4-BE49-F238E27FC236}">
                <a16:creationId xmlns:a16="http://schemas.microsoft.com/office/drawing/2014/main" id="{907524F5-5943-3CEB-8B66-D869FC9C2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2635" y="5035463"/>
            <a:ext cx="914400" cy="91440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37E95824-6699-49BA-108F-4E730E3C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912" y="3161348"/>
            <a:ext cx="914400" cy="914400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91123E6E-4891-3A26-016C-1D4587D1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525" y="3144273"/>
            <a:ext cx="914400" cy="914400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DB6D5CE5-E00F-D1AD-9A3A-91549677A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2764" y="3164399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  <p:pic>
        <p:nvPicPr>
          <p:cNvPr id="35" name="Picture 34" descr="Young boy thumb down frowning">
            <a:extLst>
              <a:ext uri="{FF2B5EF4-FFF2-40B4-BE49-F238E27FC236}">
                <a16:creationId xmlns:a16="http://schemas.microsoft.com/office/drawing/2014/main" id="{02D9D692-F064-556D-75B8-566E53A295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33" y="3128938"/>
            <a:ext cx="310771" cy="979221"/>
          </a:xfrm>
          <a:prstGeom prst="rect">
            <a:avLst/>
          </a:prstGeom>
        </p:spPr>
      </p:pic>
      <p:pic>
        <p:nvPicPr>
          <p:cNvPr id="36" name="Picture 35" descr="Businessman thumbs down">
            <a:extLst>
              <a:ext uri="{FF2B5EF4-FFF2-40B4-BE49-F238E27FC236}">
                <a16:creationId xmlns:a16="http://schemas.microsoft.com/office/drawing/2014/main" id="{FC10E5EC-DACE-5049-685A-FAFCD2EBD7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3" y="4445408"/>
            <a:ext cx="553711" cy="1553941"/>
          </a:xfrm>
          <a:prstGeom prst="rect">
            <a:avLst/>
          </a:prstGeom>
        </p:spPr>
      </p:pic>
      <p:pic>
        <p:nvPicPr>
          <p:cNvPr id="40" name="Picture 39" descr="Young girl counting two">
            <a:extLst>
              <a:ext uri="{FF2B5EF4-FFF2-40B4-BE49-F238E27FC236}">
                <a16:creationId xmlns:a16="http://schemas.microsoft.com/office/drawing/2014/main" id="{B5F16AEA-7A73-A744-D47F-20C66FE67C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3" y="4673457"/>
            <a:ext cx="512923" cy="1307809"/>
          </a:xfrm>
          <a:prstGeom prst="rect">
            <a:avLst/>
          </a:prstGeom>
        </p:spPr>
      </p:pic>
      <p:pic>
        <p:nvPicPr>
          <p:cNvPr id="42" name="Picture 41" descr="Young boy thumbs up">
            <a:extLst>
              <a:ext uri="{FF2B5EF4-FFF2-40B4-BE49-F238E27FC236}">
                <a16:creationId xmlns:a16="http://schemas.microsoft.com/office/drawing/2014/main" id="{F28E9268-BFB8-7E9A-B23C-1181F98991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03" y="4986978"/>
            <a:ext cx="460572" cy="1012371"/>
          </a:xfrm>
          <a:prstGeom prst="rect">
            <a:avLst/>
          </a:prstGeom>
        </p:spPr>
      </p:pic>
      <p:pic>
        <p:nvPicPr>
          <p:cNvPr id="61" name="Picture 60" descr="Businessman thumbs down">
            <a:extLst>
              <a:ext uri="{FF2B5EF4-FFF2-40B4-BE49-F238E27FC236}">
                <a16:creationId xmlns:a16="http://schemas.microsoft.com/office/drawing/2014/main" id="{6C6BEA44-0E9E-12CA-4362-3992008012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416" y="4467489"/>
            <a:ext cx="553711" cy="1553941"/>
          </a:xfrm>
          <a:prstGeom prst="rect">
            <a:avLst/>
          </a:prstGeom>
        </p:spPr>
      </p:pic>
      <p:pic>
        <p:nvPicPr>
          <p:cNvPr id="62" name="Picture 61" descr="Young girl thumbs down">
            <a:extLst>
              <a:ext uri="{FF2B5EF4-FFF2-40B4-BE49-F238E27FC236}">
                <a16:creationId xmlns:a16="http://schemas.microsoft.com/office/drawing/2014/main" id="{6E7F29F8-822D-166A-56B3-A2256DF0C6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42" y="4695538"/>
            <a:ext cx="404197" cy="1307809"/>
          </a:xfrm>
          <a:prstGeom prst="rect">
            <a:avLst/>
          </a:prstGeom>
        </p:spPr>
      </p:pic>
      <p:pic>
        <p:nvPicPr>
          <p:cNvPr id="65" name="Graphic 64" descr="Close with solid fill">
            <a:extLst>
              <a:ext uri="{FF2B5EF4-FFF2-40B4-BE49-F238E27FC236}">
                <a16:creationId xmlns:a16="http://schemas.microsoft.com/office/drawing/2014/main" id="{B7F1F8F5-D68E-C76D-9F19-356FE55E1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9874" y="5055589"/>
            <a:ext cx="914400" cy="914400"/>
          </a:xfrm>
          <a:prstGeom prst="rect">
            <a:avLst/>
          </a:prstGeom>
        </p:spPr>
      </p:pic>
      <p:pic>
        <p:nvPicPr>
          <p:cNvPr id="66" name="Picture 65" descr="Young boy thumb down frowning">
            <a:extLst>
              <a:ext uri="{FF2B5EF4-FFF2-40B4-BE49-F238E27FC236}">
                <a16:creationId xmlns:a16="http://schemas.microsoft.com/office/drawing/2014/main" id="{9AFFCA84-8696-839B-293B-24A98D1541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543" y="5020128"/>
            <a:ext cx="310771" cy="97922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DED41BA-8F08-87C6-705D-B1C7FC98EF0F}"/>
              </a:ext>
            </a:extLst>
          </p:cNvPr>
          <p:cNvSpPr txBox="1"/>
          <p:nvPr/>
        </p:nvSpPr>
        <p:spPr>
          <a:xfrm>
            <a:off x="9172290" y="2804348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US" dirty="0"/>
          </a:p>
        </p:txBody>
      </p:sp>
      <p:pic>
        <p:nvPicPr>
          <p:cNvPr id="29" name="Picture 28" descr="Businessman thumbs down">
            <a:extLst>
              <a:ext uri="{FF2B5EF4-FFF2-40B4-BE49-F238E27FC236}">
                <a16:creationId xmlns:a16="http://schemas.microsoft.com/office/drawing/2014/main" id="{BFF695C6-C5C2-099C-2304-90363026FB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06" y="2576299"/>
            <a:ext cx="553711" cy="1553941"/>
          </a:xfrm>
          <a:prstGeom prst="rect">
            <a:avLst/>
          </a:prstGeom>
        </p:spPr>
      </p:pic>
      <p:pic>
        <p:nvPicPr>
          <p:cNvPr id="38" name="Picture 37" descr="Young girl thumbs down">
            <a:extLst>
              <a:ext uri="{FF2B5EF4-FFF2-40B4-BE49-F238E27FC236}">
                <a16:creationId xmlns:a16="http://schemas.microsoft.com/office/drawing/2014/main" id="{02DEF06B-B562-7F9E-B6AD-9E4484F0340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32" y="2804348"/>
            <a:ext cx="404197" cy="13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5130-1E90-63CC-7FBE-6E6225E6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296"/>
            <a:ext cx="10515600" cy="2540351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F99 Phase</a:t>
            </a:r>
            <a:br>
              <a:rPr lang="en-US" sz="6600" b="1" dirty="0"/>
            </a:br>
            <a:r>
              <a:rPr lang="en-US" sz="6600" dirty="0"/>
              <a:t>Dissertation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F5AF-C309-7277-B72B-FEB0BCFA7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396" y="4337330"/>
            <a:ext cx="9127816" cy="19691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Exploring the formation of outcome-based social uncertainty judgements across early normative development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55882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25D9B68-0251-121C-D2A5-A9D375D28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014" y="2151095"/>
            <a:ext cx="6098014" cy="4706905"/>
          </a:xfrm>
          <a:prstGeom prst="rect">
            <a:avLst/>
          </a:prstGeom>
        </p:spPr>
      </p:pic>
      <p:pic>
        <p:nvPicPr>
          <p:cNvPr id="9" name="Picture 8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CFB90025-AB5D-3832-1A26-C734A05D91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997" t="7336" r="27670" b="7336"/>
          <a:stretch/>
        </p:blipFill>
        <p:spPr>
          <a:xfrm>
            <a:off x="5198473" y="-64520"/>
            <a:ext cx="2280829" cy="42005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773599A-FD21-DC45-58E9-BB619E1B1669}"/>
              </a:ext>
            </a:extLst>
          </p:cNvPr>
          <p:cNvGrpSpPr>
            <a:grpSpLocks noChangeAspect="1"/>
          </p:cNvGrpSpPr>
          <p:nvPr/>
        </p:nvGrpSpPr>
        <p:grpSpPr>
          <a:xfrm>
            <a:off x="6643687" y="3657600"/>
            <a:ext cx="5548313" cy="2771776"/>
            <a:chOff x="163138" y="590979"/>
            <a:chExt cx="7911346" cy="3952278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819CA0F6-65AD-841B-7837-682D71A47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11" name="Picture 10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8633B291-E2DD-4ED5-6555-BA90F6560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15" name="Picture 14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9034B657-E39B-9830-5351-46C6BFD7F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AB36E-169D-7D1D-71B9-187232FC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1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72148B-8008-BDA5-84A2-C5B57F749B8C}"/>
              </a:ext>
            </a:extLst>
          </p:cNvPr>
          <p:cNvGrpSpPr>
            <a:grpSpLocks noChangeAspect="1"/>
          </p:cNvGrpSpPr>
          <p:nvPr/>
        </p:nvGrpSpPr>
        <p:grpSpPr>
          <a:xfrm>
            <a:off x="637879" y="1496435"/>
            <a:ext cx="5119235" cy="3865129"/>
            <a:chOff x="1201681" y="676452"/>
            <a:chExt cx="2101171" cy="15864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9B4537-9C31-AB00-A8A3-EBBF0AB75F11}"/>
                </a:ext>
              </a:extLst>
            </p:cNvPr>
            <p:cNvSpPr txBox="1"/>
            <p:nvPr/>
          </p:nvSpPr>
          <p:spPr>
            <a:xfrm>
              <a:off x="1269297" y="676452"/>
              <a:ext cx="2033555" cy="378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/>
                <a:t>~60 Participants 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2C355B-9C21-54A2-E247-A3CD95048E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1681" y="1253833"/>
              <a:ext cx="2086943" cy="1009047"/>
              <a:chOff x="587141" y="1118136"/>
              <a:chExt cx="2928357" cy="1415875"/>
            </a:xfrm>
          </p:grpSpPr>
          <p:pic>
            <p:nvPicPr>
              <p:cNvPr id="9" name="Graphic 8" descr="Man with solid fill">
                <a:extLst>
                  <a:ext uri="{FF2B5EF4-FFF2-40B4-BE49-F238E27FC236}">
                    <a16:creationId xmlns:a16="http://schemas.microsoft.com/office/drawing/2014/main" id="{FF509FB6-7753-2372-3023-4757A885D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3681" y="123003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Man with solid fill">
                <a:extLst>
                  <a:ext uri="{FF2B5EF4-FFF2-40B4-BE49-F238E27FC236}">
                    <a16:creationId xmlns:a16="http://schemas.microsoft.com/office/drawing/2014/main" id="{F8D9A3B0-8357-49ED-98C1-FE8D9E4B4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73778" y="119211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Man with solid fill">
                <a:extLst>
                  <a:ext uri="{FF2B5EF4-FFF2-40B4-BE49-F238E27FC236}">
                    <a16:creationId xmlns:a16="http://schemas.microsoft.com/office/drawing/2014/main" id="{DF967914-CCDA-BC58-FD90-344AA3835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39062" y="114081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Man with solid fill">
                <a:extLst>
                  <a:ext uri="{FF2B5EF4-FFF2-40B4-BE49-F238E27FC236}">
                    <a16:creationId xmlns:a16="http://schemas.microsoft.com/office/drawing/2014/main" id="{203433DB-448E-AF8C-8FA0-4F3BEA8A3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34501" y="11181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Man with solid fill">
                <a:extLst>
                  <a:ext uri="{FF2B5EF4-FFF2-40B4-BE49-F238E27FC236}">
                    <a16:creationId xmlns:a16="http://schemas.microsoft.com/office/drawing/2014/main" id="{F3D4E0CA-FFF4-D0AB-EE57-6449F83FD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7141" y="124342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Woman with solid fill">
                <a:extLst>
                  <a:ext uri="{FF2B5EF4-FFF2-40B4-BE49-F238E27FC236}">
                    <a16:creationId xmlns:a16="http://schemas.microsoft.com/office/drawing/2014/main" id="{8621B662-110E-95B5-9D8D-EF2CCDA34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67460" y="124342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Man with solid fill">
                <a:extLst>
                  <a:ext uri="{FF2B5EF4-FFF2-40B4-BE49-F238E27FC236}">
                    <a16:creationId xmlns:a16="http://schemas.microsoft.com/office/drawing/2014/main" id="{927DB971-7FD9-C85E-12F5-C2DAC6C9E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2160" y="13913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Woman with solid fill">
                <a:extLst>
                  <a:ext uri="{FF2B5EF4-FFF2-40B4-BE49-F238E27FC236}">
                    <a16:creationId xmlns:a16="http://schemas.microsoft.com/office/drawing/2014/main" id="{C93299E3-2CE2-6036-D54C-3DAD6C523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7460" y="13687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Woman with solid fill">
                <a:extLst>
                  <a:ext uri="{FF2B5EF4-FFF2-40B4-BE49-F238E27FC236}">
                    <a16:creationId xmlns:a16="http://schemas.microsoft.com/office/drawing/2014/main" id="{548B1D76-5AD4-F5A6-FB5F-138C04D2F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9501" y="14939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Man with solid fill">
                <a:extLst>
                  <a:ext uri="{FF2B5EF4-FFF2-40B4-BE49-F238E27FC236}">
                    <a16:creationId xmlns:a16="http://schemas.microsoft.com/office/drawing/2014/main" id="{A442B72C-9FFE-B5E3-566E-5E3F4DA1C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18981" y="13460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Woman with solid fill">
                <a:extLst>
                  <a:ext uri="{FF2B5EF4-FFF2-40B4-BE49-F238E27FC236}">
                    <a16:creationId xmlns:a16="http://schemas.microsoft.com/office/drawing/2014/main" id="{3029724B-6A43-13DF-1826-E04535E6E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51541" y="15430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Man with solid fill">
                <a:extLst>
                  <a:ext uri="{FF2B5EF4-FFF2-40B4-BE49-F238E27FC236}">
                    <a16:creationId xmlns:a16="http://schemas.microsoft.com/office/drawing/2014/main" id="{2EB963C8-0883-4AC7-4DD0-17070C6BB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6887" y="14672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Graphic 21" descr="Woman with solid fill">
                <a:extLst>
                  <a:ext uri="{FF2B5EF4-FFF2-40B4-BE49-F238E27FC236}">
                    <a16:creationId xmlns:a16="http://schemas.microsoft.com/office/drawing/2014/main" id="{015711E6-09A7-D703-84DC-9AF91DCEB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1098" y="13913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Graphic 22" descr="Man with solid fill">
                <a:extLst>
                  <a:ext uri="{FF2B5EF4-FFF2-40B4-BE49-F238E27FC236}">
                    <a16:creationId xmlns:a16="http://schemas.microsoft.com/office/drawing/2014/main" id="{F4434806-3580-4593-8E7F-FA2972D56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49287" y="161961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55B410-0967-3FC8-6B42-04CAD15CFCFA}"/>
                </a:ext>
              </a:extLst>
            </p:cNvPr>
            <p:cNvSpPr txBox="1"/>
            <p:nvPr/>
          </p:nvSpPr>
          <p:spPr>
            <a:xfrm>
              <a:off x="1424513" y="962313"/>
              <a:ext cx="1673290" cy="20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aseline="-25000" dirty="0">
                  <a:solidFill>
                    <a:srgbClr val="202122"/>
                  </a:solidFill>
                  <a:latin typeface="Arial" panose="020B0604020202020204" pitchFamily="34" charset="0"/>
                </a:rPr>
                <a:t>Age Range = 08 – 23 </a:t>
              </a:r>
              <a:r>
                <a:rPr lang="en-US" sz="4000" baseline="-25000" dirty="0" err="1">
                  <a:solidFill>
                    <a:srgbClr val="202122"/>
                  </a:solidFill>
                  <a:latin typeface="Arial" panose="020B0604020202020204" pitchFamily="34" charset="0"/>
                </a:rPr>
                <a:t>yrs</a:t>
              </a:r>
              <a:endParaRPr lang="en-US" sz="4000" baseline="-250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0B2569-17EE-0D9E-086C-3B0FC4215A13}"/>
              </a:ext>
            </a:extLst>
          </p:cNvPr>
          <p:cNvGrpSpPr>
            <a:grpSpLocks noChangeAspect="1"/>
          </p:cNvGrpSpPr>
          <p:nvPr/>
        </p:nvGrpSpPr>
        <p:grpSpPr>
          <a:xfrm>
            <a:off x="5866846" y="1533139"/>
            <a:ext cx="5186035" cy="4269377"/>
            <a:chOff x="-1232708" y="3532762"/>
            <a:chExt cx="2328491" cy="191691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BCFE85-BAB0-C5F6-055C-4D05750E8DFF}"/>
                </a:ext>
              </a:extLst>
            </p:cNvPr>
            <p:cNvSpPr txBox="1"/>
            <p:nvPr/>
          </p:nvSpPr>
          <p:spPr>
            <a:xfrm>
              <a:off x="-1129819" y="3532762"/>
              <a:ext cx="2122707" cy="414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/>
                <a:t>01 Video </a:t>
              </a:r>
            </a:p>
          </p:txBody>
        </p:sp>
        <p:pic>
          <p:nvPicPr>
            <p:cNvPr id="26" name="Graphic 25" descr="Film strip outline">
              <a:extLst>
                <a:ext uri="{FF2B5EF4-FFF2-40B4-BE49-F238E27FC236}">
                  <a16:creationId xmlns:a16="http://schemas.microsoft.com/office/drawing/2014/main" id="{FE63ACAC-1A4F-C9A8-D14A-7EA87A197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-612850" y="4021634"/>
              <a:ext cx="1088767" cy="176732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2503AC-6455-1ED7-2181-B72AC8105D73}"/>
                </a:ext>
              </a:extLst>
            </p:cNvPr>
            <p:cNvSpPr txBox="1"/>
            <p:nvPr/>
          </p:nvSpPr>
          <p:spPr>
            <a:xfrm>
              <a:off x="-1232708" y="3834475"/>
              <a:ext cx="2328491" cy="594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aseline="-25000" dirty="0">
                  <a:solidFill>
                    <a:srgbClr val="202122"/>
                  </a:solidFill>
                  <a:latin typeface="Arial" panose="020B0604020202020204" pitchFamily="34" charset="0"/>
                </a:rPr>
                <a:t>Season Finale of </a:t>
              </a:r>
              <a:r>
                <a:rPr lang="en-US" sz="4000" i="1" baseline="-25000" dirty="0">
                  <a:solidFill>
                    <a:srgbClr val="202122"/>
                  </a:solidFill>
                  <a:latin typeface="Arial" panose="020B0604020202020204" pitchFamily="34" charset="0"/>
                </a:rPr>
                <a:t>Master Chef Jr.</a:t>
              </a:r>
              <a:br>
                <a:rPr lang="en-US" sz="4000" baseline="-25000" dirty="0">
                  <a:solidFill>
                    <a:srgbClr val="202122"/>
                  </a:solidFill>
                  <a:latin typeface="Arial" panose="020B0604020202020204" pitchFamily="34" charset="0"/>
                </a:rPr>
              </a:br>
              <a:r>
                <a:rPr lang="en-US" sz="4000" baseline="-25000" dirty="0">
                  <a:solidFill>
                    <a:srgbClr val="202122"/>
                  </a:solidFill>
                  <a:latin typeface="Arial" panose="020B0604020202020204" pitchFamily="34" charset="0"/>
                </a:rPr>
                <a:t>2 Runs</a:t>
              </a:r>
              <a:br>
                <a:rPr lang="en-US" sz="4000" baseline="-25000" dirty="0">
                  <a:solidFill>
                    <a:srgbClr val="202122"/>
                  </a:solidFill>
                  <a:latin typeface="Arial" panose="020B0604020202020204" pitchFamily="34" charset="0"/>
                </a:rPr>
              </a:br>
              <a:r>
                <a:rPr lang="en-US" sz="4000" baseline="-25000" dirty="0">
                  <a:solidFill>
                    <a:srgbClr val="202122"/>
                  </a:solidFill>
                  <a:latin typeface="Arial" panose="020B0604020202020204" pitchFamily="34" charset="0"/>
                </a:rPr>
                <a:t>Length = ~15 m</a:t>
              </a:r>
              <a:endParaRPr lang="en-US" sz="40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4626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795C0C7-80DC-A2B5-DBA4-B2B35DE0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91" y="446992"/>
            <a:ext cx="9928418" cy="596401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70628-41F9-D013-5EF5-49C46665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45" y="5767531"/>
            <a:ext cx="996274" cy="99620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EFEC4E-BDF7-FB45-AA10-99B4AD63E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81" y="4054407"/>
            <a:ext cx="3407959" cy="1713124"/>
          </a:xfrm>
          <a:prstGeom prst="rect">
            <a:avLst/>
          </a:prstGeom>
        </p:spPr>
      </p:pic>
      <p:pic>
        <p:nvPicPr>
          <p:cNvPr id="5" name="Picture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3BF2CC-336A-0B24-4E59-58B47ADA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33" b="94424" l="8108" r="94895">
                        <a14:foregroundMark x1="8709" y1="35316" x2="48348" y2="18216"/>
                        <a14:foregroundMark x1="48348" y1="18216" x2="76877" y2="21561"/>
                        <a14:foregroundMark x1="76877" y1="21561" x2="93093" y2="15613"/>
                        <a14:foregroundMark x1="93093" y1="15613" x2="93393" y2="15613"/>
                        <a14:foregroundMark x1="95195" y1="5204" x2="95195" y2="5204"/>
                        <a14:foregroundMark x1="94895" y1="9665" x2="93994" y2="34201"/>
                        <a14:foregroundMark x1="93994" y1="34201" x2="56456" y2="36803"/>
                        <a14:foregroundMark x1="56456" y1="36803" x2="39940" y2="48699"/>
                        <a14:foregroundMark x1="39940" y1="48699" x2="40841" y2="72862"/>
                        <a14:foregroundMark x1="27711" y1="84523" x2="27170" y2="85003"/>
                        <a14:foregroundMark x1="40841" y1="72862" x2="27720" y2="84515"/>
                        <a14:foregroundMark x1="62818" y1="88585" x2="77177" y2="88104"/>
                        <a14:foregroundMark x1="54955" y1="88848" x2="60005" y2="88679"/>
                        <a14:foregroundMark x1="77177" y1="88104" x2="42042" y2="80669"/>
                        <a14:foregroundMark x1="50411" y1="73234" x2="50450" y2="74349"/>
                        <a14:foregroundMark x1="50385" y1="72491" x2="50411" y2="73234"/>
                        <a14:foregroundMark x1="49550" y1="48699" x2="50385" y2="72491"/>
                        <a14:foregroundMark x1="75526" y1="92806" x2="66366" y2="88104"/>
                        <a14:foregroundMark x1="78679" y1="94424" x2="77189" y2="93659"/>
                        <a14:foregroundMark x1="8108" y1="88104" x2="9309" y2="80297"/>
                        <a14:foregroundMark x1="56456" y1="61338" x2="57057" y2="58736"/>
                        <a14:foregroundMark x1="57357" y1="57249" x2="57357" y2="57249"/>
                        <a14:foregroundMark x1="57958" y1="63941" x2="57958" y2="63941"/>
                        <a14:foregroundMark x1="59159" y1="62825" x2="59159" y2="62825"/>
                        <a14:foregroundMark x1="57958" y1="56506" x2="57958" y2="56506"/>
                        <a14:foregroundMark x1="43434" y1="85880" x2="75375" y2="88476"/>
                        <a14:foregroundMark x1="15916" y1="83643" x2="34533" y2="85156"/>
                        <a14:foregroundMark x1="50151" y1="88104" x2="66967" y2="89591"/>
                        <a14:foregroundMark x1="45860" y1="87725" x2="49864" y2="88079"/>
                        <a14:foregroundMark x1="33333" y1="86617" x2="33628" y2="86643"/>
                        <a14:foregroundMark x1="66967" y1="89591" x2="67868" y2="89591"/>
                        <a14:foregroundMark x1="40000" y1="87144" x2="51051" y2="86617"/>
                        <a14:foregroundMark x1="38403" y1="87220" x2="39283" y2="87178"/>
                        <a14:foregroundMark x1="35435" y1="87361" x2="37479" y2="87264"/>
                        <a14:foregroundMark x1="51051" y1="86617" x2="67568" y2="89591"/>
                        <a14:foregroundMark x1="67568" y1="89591" x2="70571" y2="89219"/>
                        <a14:foregroundMark x1="90390" y1="82900" x2="90390" y2="82900"/>
                        <a14:foregroundMark x1="84084" y1="89963" x2="84084" y2="89963"/>
                        <a14:foregroundMark x1="84985" y1="89963" x2="84985" y2="89963"/>
                        <a14:foregroundMark x1="86486" y1="88104" x2="86486" y2="88104"/>
                        <a14:foregroundMark x1="66066" y1="90335" x2="66066" y2="90335"/>
                        <a14:backgroundMark x1="30939" y1="91062" x2="22604" y2="89682"/>
                        <a14:backgroundMark x1="71471" y1="97770" x2="42021" y2="92896"/>
                        <a14:backgroundMark x1="73574" y1="99257" x2="73574" y2="99257"/>
                        <a14:backgroundMark x1="73273" y1="97026" x2="73273" y2="97026"/>
                        <a14:backgroundMark x1="73273" y1="97026" x2="66965" y2="94766"/>
                        <a14:backgroundMark x1="72973" y1="97770" x2="75075" y2="97770"/>
                        <a14:backgroundMark x1="31152" y1="90666" x2="27293" y2="90063"/>
                        <a14:backgroundMark x1="76577" y1="97770" x2="49814" y2="93585"/>
                        <a14:backgroundMark x1="25225" y1="69517" x2="25225" y2="69517"/>
                        <a14:backgroundMark x1="20120" y1="89963" x2="14414" y2="88848"/>
                        <a14:backgroundMark x1="16517" y1="88104" x2="19820" y2="89219"/>
                        <a14:backgroundMark x1="29429" y1="89963" x2="31832" y2="91450"/>
                        <a14:backgroundMark x1="31832" y1="89591" x2="33982" y2="90257"/>
                        <a14:backgroundMark x1="32432" y1="90335" x2="33872" y2="90476"/>
                        <a14:backgroundMark x1="51652" y1="74721" x2="57658" y2="71004"/>
                        <a14:backgroundMark x1="51351" y1="72491" x2="53453" y2="72491"/>
                        <a14:backgroundMark x1="50751" y1="72491" x2="50751" y2="72491"/>
                        <a14:backgroundMark x1="50751" y1="73234" x2="50751" y2="73234"/>
                        <a14:backgroundMark x1="35135" y1="91822" x2="36036" y2="91822"/>
                        <a14:backgroundMark x1="39039" y1="92193" x2="39039" y2="92193"/>
                        <a14:backgroundMark x1="40240" y1="92565" x2="40240" y2="92565"/>
                        <a14:backgroundMark x1="37838" y1="91078" x2="37838" y2="91078"/>
                        <a14:backgroundMark x1="36036" y1="90335" x2="36336" y2="90706"/>
                        <a14:backgroundMark x1="39640" y1="91450" x2="39940" y2="91822"/>
                        <a14:backgroundMark x1="41441" y1="91822" x2="41441" y2="91822"/>
                        <a14:backgroundMark x1="42643" y1="91822" x2="42643" y2="91822"/>
                        <a14:backgroundMark x1="44444" y1="92565" x2="44444" y2="92565"/>
                        <a14:backgroundMark x1="45946" y1="92565" x2="45946" y2="92565"/>
                        <a14:backgroundMark x1="47748" y1="92193" x2="48048" y2="92193"/>
                        <a14:backgroundMark x1="64264" y1="94052" x2="64264" y2="94052"/>
                        <a14:backgroundMark x1="62462" y1="94052" x2="62462" y2="94052"/>
                        <a14:backgroundMark x1="75075" y1="41264" x2="75075" y2="4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9858" y="2687276"/>
            <a:ext cx="1833080" cy="1483447"/>
          </a:xfrm>
          <a:prstGeom prst="rect">
            <a:avLst/>
          </a:prstGeom>
        </p:spPr>
      </p:pic>
      <p:pic>
        <p:nvPicPr>
          <p:cNvPr id="12" name="Picture 11" descr="A large machine in a room&#10;&#10;Description automatically generated with low confidence">
            <a:extLst>
              <a:ext uri="{FF2B5EF4-FFF2-40B4-BE49-F238E27FC236}">
                <a16:creationId xmlns:a16="http://schemas.microsoft.com/office/drawing/2014/main" id="{96762A8C-A7E6-4036-99EE-30F688AD9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08" b="89696" l="7910" r="89844">
                        <a14:foregroundMark x1="58594" y1="63937" x2="62891" y2="46896"/>
                        <a14:foregroundMark x1="12109" y1="65390" x2="16016" y2="68824"/>
                        <a14:foregroundMark x1="16685" y1="69075" x2="17871" y2="70145"/>
                        <a14:foregroundMark x1="16406" y1="68824" x2="16684" y2="69074"/>
                        <a14:foregroundMark x1="15527" y1="77411" x2="15527" y2="77411"/>
                        <a14:foregroundMark x1="14844" y1="76486" x2="14844" y2="76486"/>
                        <a14:foregroundMark x1="13379" y1="75429" x2="13379" y2="75429"/>
                        <a14:foregroundMark x1="11914" y1="76486" x2="11914" y2="76486"/>
                        <a14:foregroundMark x1="12305" y1="76354" x2="14453" y2="75561"/>
                        <a14:foregroundMark x1="42773" y1="73580" x2="42773" y2="73580"/>
                        <a14:foregroundMark x1="47559" y1="73580" x2="47559" y2="73580"/>
                        <a14:foregroundMark x1="37988" y1="73844" x2="37988" y2="73844"/>
                        <a14:foregroundMark x1="37988" y1="75958" x2="37988" y2="75958"/>
                        <a14:foregroundMark x1="28125" y1="77807" x2="29297" y2="82431"/>
                        <a14:foregroundMark x1="13477" y1="75561" x2="13477" y2="75561"/>
                        <a14:foregroundMark x1="14160" y1="74769" x2="14160" y2="74769"/>
                        <a14:foregroundMark x1="14648" y1="75033" x2="14648" y2="75033"/>
                        <a14:foregroundMark x1="15039" y1="74505" x2="15039" y2="74505"/>
                        <a14:foregroundMark x1="15625" y1="74769" x2="15625" y2="74769"/>
                        <a14:foregroundMark x1="16016" y1="74505" x2="16016" y2="74505"/>
                        <a14:foregroundMark x1="17090" y1="74240" x2="17090" y2="74240"/>
                        <a14:foregroundMark x1="17773" y1="73184" x2="17773" y2="73184"/>
                        <a14:foregroundMark x1="8008" y1="63804" x2="8008" y2="63804"/>
                        <a14:foregroundMark x1="8203" y1="67503" x2="8203" y2="67503"/>
                        <a14:foregroundMark x1="8398" y1="67371" x2="8398" y2="67371"/>
                        <a14:foregroundMark x1="8691" y1="67900" x2="8691" y2="67900"/>
                        <a14:foregroundMark x1="8496" y1="67900" x2="8496" y2="67900"/>
                        <a14:foregroundMark x1="9082" y1="68296" x2="9082" y2="68296"/>
                        <a14:foregroundMark x1="42773" y1="78336" x2="42578" y2="72787"/>
                        <a14:foregroundMark x1="47559" y1="75033" x2="47559" y2="69749"/>
                        <a14:foregroundMark x1="37793" y1="76354" x2="37793" y2="74108"/>
                        <a14:foregroundMark x1="11426" y1="66579" x2="15039" y2="67635"/>
                        <a14:foregroundMark x1="9551" y1="65536" x2="12305" y2="63804"/>
                        <a14:foregroundMark x1="8496" y1="63276" x2="8203" y2="63540"/>
                        <a14:foregroundMark x1="8008" y1="64201" x2="11133" y2="66711"/>
                        <a14:foregroundMark x1="10449" y1="67503" x2="10449" y2="67503"/>
                        <a14:foregroundMark x1="10254" y1="67371" x2="10254" y2="67371"/>
                        <a14:foregroundMark x1="9766" y1="68032" x2="9766" y2="68032"/>
                        <a14:foregroundMark x1="66602" y1="28534" x2="65918" y2="26156"/>
                        <a14:foregroundMark x1="65039" y1="24571" x2="65039" y2="24703"/>
                        <a14:foregroundMark x1="55566" y1="18362" x2="58008" y2="20740"/>
                        <a14:foregroundMark x1="58105" y1="19551" x2="61523" y2="23382"/>
                        <a14:backgroundMark x1="45313" y1="73712" x2="45801" y2="77543"/>
                        <a14:backgroundMark x1="41016" y1="74505" x2="41699" y2="78996"/>
                        <a14:backgroundMark x1="48242" y1="70277" x2="49023" y2="71731"/>
                        <a14:backgroundMark x1="12500" y1="72787" x2="15918" y2="71070"/>
                        <a14:backgroundMark x1="45117" y1="16116" x2="52051" y2="14135"/>
                        <a14:backgroundMark x1="52051" y1="14135" x2="58105" y2="15456"/>
                        <a14:backgroundMark x1="58105" y1="15456" x2="68164" y2="23910"/>
                        <a14:backgroundMark x1="68164" y1="23910" x2="74707" y2="57332"/>
                        <a14:backgroundMark x1="42871" y1="16380" x2="29688" y2="22325"/>
                        <a14:backgroundMark x1="29688" y1="22325" x2="25781" y2="30779"/>
                        <a14:backgroundMark x1="25781" y1="30779" x2="28516" y2="37252"/>
                        <a14:backgroundMark x1="28516" y1="37252" x2="28711" y2="44386"/>
                        <a14:backgroundMark x1="28711" y1="44386" x2="25781" y2="51123"/>
                        <a14:backgroundMark x1="25781" y1="51123" x2="17188" y2="44914"/>
                        <a14:backgroundMark x1="17188" y1="44914" x2="9961" y2="48877"/>
                        <a14:backgroundMark x1="9961" y1="48877" x2="25488" y2="28930"/>
                        <a14:backgroundMark x1="25488" y1="28930" x2="24121" y2="19155"/>
                        <a14:backgroundMark x1="24121" y1="19155" x2="13867" y2="15984"/>
                        <a14:backgroundMark x1="13867" y1="15984" x2="11426" y2="18230"/>
                        <a14:backgroundMark x1="29688" y1="52180" x2="22949" y2="55218"/>
                        <a14:backgroundMark x1="22949" y1="55218" x2="18555" y2="55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8405" y="3168381"/>
            <a:ext cx="5670019" cy="41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66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902DCC-8B6B-183C-AE04-E57690693463}"/>
              </a:ext>
            </a:extLst>
          </p:cNvPr>
          <p:cNvGrpSpPr/>
          <p:nvPr/>
        </p:nvGrpSpPr>
        <p:grpSpPr>
          <a:xfrm>
            <a:off x="1131791" y="446992"/>
            <a:ext cx="10321147" cy="6316739"/>
            <a:chOff x="1131791" y="446992"/>
            <a:chExt cx="10321147" cy="6316739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795C0C7-80DC-A2B5-DBA4-B2B35DE0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791" y="446992"/>
              <a:ext cx="9928418" cy="5964015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870628-41F9-D013-5EF5-49C46665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045" y="5767531"/>
              <a:ext cx="996274" cy="996200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EFEC4E-BDF7-FB45-AA10-99B4AD63E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7981" y="4054407"/>
              <a:ext cx="3407959" cy="1713124"/>
            </a:xfrm>
            <a:prstGeom prst="rect">
              <a:avLst/>
            </a:prstGeom>
          </p:spPr>
        </p:pic>
        <p:pic>
          <p:nvPicPr>
            <p:cNvPr id="5" name="Picture 4" descr="A close-up of a camera&#10;&#10;Description automatically generated with low confidence">
              <a:extLst>
                <a:ext uri="{FF2B5EF4-FFF2-40B4-BE49-F238E27FC236}">
                  <a16:creationId xmlns:a16="http://schemas.microsoft.com/office/drawing/2014/main" id="{603BF2CC-336A-0B24-4E59-58B47ADAC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33" b="94424" l="8108" r="94895">
                          <a14:foregroundMark x1="8709" y1="35316" x2="48348" y2="18216"/>
                          <a14:foregroundMark x1="48348" y1="18216" x2="76877" y2="21561"/>
                          <a14:foregroundMark x1="76877" y1="21561" x2="93093" y2="15613"/>
                          <a14:foregroundMark x1="93093" y1="15613" x2="93393" y2="15613"/>
                          <a14:foregroundMark x1="95195" y1="5204" x2="95195" y2="5204"/>
                          <a14:foregroundMark x1="94895" y1="9665" x2="93994" y2="34201"/>
                          <a14:foregroundMark x1="93994" y1="34201" x2="56456" y2="36803"/>
                          <a14:foregroundMark x1="56456" y1="36803" x2="39940" y2="48699"/>
                          <a14:foregroundMark x1="39940" y1="48699" x2="40841" y2="72862"/>
                          <a14:foregroundMark x1="27711" y1="84523" x2="27170" y2="85003"/>
                          <a14:foregroundMark x1="40841" y1="72862" x2="27720" y2="84515"/>
                          <a14:foregroundMark x1="62818" y1="88585" x2="77177" y2="88104"/>
                          <a14:foregroundMark x1="54955" y1="88848" x2="60005" y2="88679"/>
                          <a14:foregroundMark x1="77177" y1="88104" x2="42042" y2="80669"/>
                          <a14:foregroundMark x1="50411" y1="73234" x2="50450" y2="74349"/>
                          <a14:foregroundMark x1="50385" y1="72491" x2="50411" y2="73234"/>
                          <a14:foregroundMark x1="49550" y1="48699" x2="50385" y2="72491"/>
                          <a14:foregroundMark x1="75526" y1="92806" x2="66366" y2="88104"/>
                          <a14:foregroundMark x1="78679" y1="94424" x2="77189" y2="93659"/>
                          <a14:foregroundMark x1="8108" y1="88104" x2="9309" y2="80297"/>
                          <a14:foregroundMark x1="56456" y1="61338" x2="57057" y2="58736"/>
                          <a14:foregroundMark x1="57357" y1="57249" x2="57357" y2="57249"/>
                          <a14:foregroundMark x1="57958" y1="63941" x2="57958" y2="63941"/>
                          <a14:foregroundMark x1="59159" y1="62825" x2="59159" y2="62825"/>
                          <a14:foregroundMark x1="57958" y1="56506" x2="57958" y2="56506"/>
                          <a14:foregroundMark x1="43434" y1="85880" x2="75375" y2="88476"/>
                          <a14:foregroundMark x1="15916" y1="83643" x2="34533" y2="85156"/>
                          <a14:foregroundMark x1="50151" y1="88104" x2="66967" y2="89591"/>
                          <a14:foregroundMark x1="45860" y1="87725" x2="49864" y2="88079"/>
                          <a14:foregroundMark x1="33333" y1="86617" x2="33628" y2="86643"/>
                          <a14:foregroundMark x1="66967" y1="89591" x2="67868" y2="89591"/>
                          <a14:foregroundMark x1="40000" y1="87144" x2="51051" y2="86617"/>
                          <a14:foregroundMark x1="38403" y1="87220" x2="39283" y2="87178"/>
                          <a14:foregroundMark x1="35435" y1="87361" x2="37479" y2="87264"/>
                          <a14:foregroundMark x1="51051" y1="86617" x2="67568" y2="89591"/>
                          <a14:foregroundMark x1="67568" y1="89591" x2="70571" y2="89219"/>
                          <a14:foregroundMark x1="90390" y1="82900" x2="90390" y2="82900"/>
                          <a14:foregroundMark x1="84084" y1="89963" x2="84084" y2="89963"/>
                          <a14:foregroundMark x1="84985" y1="89963" x2="84985" y2="89963"/>
                          <a14:foregroundMark x1="86486" y1="88104" x2="86486" y2="88104"/>
                          <a14:foregroundMark x1="66066" y1="90335" x2="66066" y2="90335"/>
                          <a14:backgroundMark x1="30939" y1="91062" x2="22604" y2="89682"/>
                          <a14:backgroundMark x1="71471" y1="97770" x2="42021" y2="92896"/>
                          <a14:backgroundMark x1="73574" y1="99257" x2="73574" y2="99257"/>
                          <a14:backgroundMark x1="73273" y1="97026" x2="73273" y2="97026"/>
                          <a14:backgroundMark x1="73273" y1="97026" x2="66965" y2="94766"/>
                          <a14:backgroundMark x1="72973" y1="97770" x2="75075" y2="97770"/>
                          <a14:backgroundMark x1="31152" y1="90666" x2="27293" y2="90063"/>
                          <a14:backgroundMark x1="76577" y1="97770" x2="49814" y2="93585"/>
                          <a14:backgroundMark x1="25225" y1="69517" x2="25225" y2="69517"/>
                          <a14:backgroundMark x1="20120" y1="89963" x2="14414" y2="88848"/>
                          <a14:backgroundMark x1="16517" y1="88104" x2="19820" y2="89219"/>
                          <a14:backgroundMark x1="29429" y1="89963" x2="31832" y2="91450"/>
                          <a14:backgroundMark x1="31832" y1="89591" x2="33982" y2="90257"/>
                          <a14:backgroundMark x1="32432" y1="90335" x2="33872" y2="90476"/>
                          <a14:backgroundMark x1="51652" y1="74721" x2="57658" y2="71004"/>
                          <a14:backgroundMark x1="51351" y1="72491" x2="53453" y2="72491"/>
                          <a14:backgroundMark x1="50751" y1="72491" x2="50751" y2="72491"/>
                          <a14:backgroundMark x1="50751" y1="73234" x2="50751" y2="73234"/>
                          <a14:backgroundMark x1="35135" y1="91822" x2="36036" y2="91822"/>
                          <a14:backgroundMark x1="39039" y1="92193" x2="39039" y2="92193"/>
                          <a14:backgroundMark x1="40240" y1="92565" x2="40240" y2="92565"/>
                          <a14:backgroundMark x1="37838" y1="91078" x2="37838" y2="91078"/>
                          <a14:backgroundMark x1="36036" y1="90335" x2="36336" y2="90706"/>
                          <a14:backgroundMark x1="39640" y1="91450" x2="39940" y2="91822"/>
                          <a14:backgroundMark x1="41441" y1="91822" x2="41441" y2="91822"/>
                          <a14:backgroundMark x1="42643" y1="91822" x2="42643" y2="91822"/>
                          <a14:backgroundMark x1="44444" y1="92565" x2="44444" y2="92565"/>
                          <a14:backgroundMark x1="45946" y1="92565" x2="45946" y2="92565"/>
                          <a14:backgroundMark x1="47748" y1="92193" x2="48048" y2="92193"/>
                          <a14:backgroundMark x1="64264" y1="94052" x2="64264" y2="94052"/>
                          <a14:backgroundMark x1="62462" y1="94052" x2="62462" y2="94052"/>
                          <a14:backgroundMark x1="75075" y1="41264" x2="75075" y2="412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19858" y="2687276"/>
              <a:ext cx="1833080" cy="1483447"/>
            </a:xfrm>
            <a:prstGeom prst="rect">
              <a:avLst/>
            </a:prstGeom>
          </p:spPr>
        </p:pic>
      </p:grpSp>
      <p:pic>
        <p:nvPicPr>
          <p:cNvPr id="12" name="Picture 11" descr="A large machine in a room&#10;&#10;Description automatically generated with low confidence">
            <a:extLst>
              <a:ext uri="{FF2B5EF4-FFF2-40B4-BE49-F238E27FC236}">
                <a16:creationId xmlns:a16="http://schemas.microsoft.com/office/drawing/2014/main" id="{96762A8C-A7E6-4036-99EE-30F688AD9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08" b="89696" l="7910" r="89844">
                        <a14:foregroundMark x1="58594" y1="63937" x2="62891" y2="46896"/>
                        <a14:foregroundMark x1="12109" y1="65390" x2="16016" y2="68824"/>
                        <a14:foregroundMark x1="16685" y1="69075" x2="17871" y2="70145"/>
                        <a14:foregroundMark x1="16406" y1="68824" x2="16684" y2="69074"/>
                        <a14:foregroundMark x1="15527" y1="77411" x2="15527" y2="77411"/>
                        <a14:foregroundMark x1="14844" y1="76486" x2="14844" y2="76486"/>
                        <a14:foregroundMark x1="13379" y1="75429" x2="13379" y2="75429"/>
                        <a14:foregroundMark x1="11914" y1="76486" x2="11914" y2="76486"/>
                        <a14:foregroundMark x1="12305" y1="76354" x2="14453" y2="75561"/>
                        <a14:foregroundMark x1="42773" y1="73580" x2="42773" y2="73580"/>
                        <a14:foregroundMark x1="47559" y1="73580" x2="47559" y2="73580"/>
                        <a14:foregroundMark x1="37988" y1="73844" x2="37988" y2="73844"/>
                        <a14:foregroundMark x1="37988" y1="75958" x2="37988" y2="75958"/>
                        <a14:foregroundMark x1="28125" y1="77807" x2="29297" y2="82431"/>
                        <a14:foregroundMark x1="13477" y1="75561" x2="13477" y2="75561"/>
                        <a14:foregroundMark x1="14160" y1="74769" x2="14160" y2="74769"/>
                        <a14:foregroundMark x1="14648" y1="75033" x2="14648" y2="75033"/>
                        <a14:foregroundMark x1="15039" y1="74505" x2="15039" y2="74505"/>
                        <a14:foregroundMark x1="15625" y1="74769" x2="15625" y2="74769"/>
                        <a14:foregroundMark x1="16016" y1="74505" x2="16016" y2="74505"/>
                        <a14:foregroundMark x1="17090" y1="74240" x2="17090" y2="74240"/>
                        <a14:foregroundMark x1="17773" y1="73184" x2="17773" y2="73184"/>
                        <a14:foregroundMark x1="8008" y1="63804" x2="8008" y2="63804"/>
                        <a14:foregroundMark x1="8203" y1="67503" x2="8203" y2="67503"/>
                        <a14:foregroundMark x1="8398" y1="67371" x2="8398" y2="67371"/>
                        <a14:foregroundMark x1="8691" y1="67900" x2="8691" y2="67900"/>
                        <a14:foregroundMark x1="8496" y1="67900" x2="8496" y2="67900"/>
                        <a14:foregroundMark x1="9082" y1="68296" x2="9082" y2="68296"/>
                        <a14:foregroundMark x1="42773" y1="78336" x2="42578" y2="72787"/>
                        <a14:foregroundMark x1="47559" y1="75033" x2="47559" y2="69749"/>
                        <a14:foregroundMark x1="37793" y1="76354" x2="37793" y2="74108"/>
                        <a14:foregroundMark x1="11426" y1="66579" x2="15039" y2="67635"/>
                        <a14:foregroundMark x1="9551" y1="65536" x2="12305" y2="63804"/>
                        <a14:foregroundMark x1="8496" y1="63276" x2="8203" y2="63540"/>
                        <a14:foregroundMark x1="8008" y1="64201" x2="11133" y2="66711"/>
                        <a14:foregroundMark x1="10449" y1="67503" x2="10449" y2="67503"/>
                        <a14:foregroundMark x1="10254" y1="67371" x2="10254" y2="67371"/>
                        <a14:foregroundMark x1="9766" y1="68032" x2="9766" y2="68032"/>
                        <a14:foregroundMark x1="66602" y1="28534" x2="65918" y2="26156"/>
                        <a14:foregroundMark x1="65039" y1="24571" x2="65039" y2="24703"/>
                        <a14:foregroundMark x1="55566" y1="18362" x2="58008" y2="20740"/>
                        <a14:foregroundMark x1="58105" y1="19551" x2="61523" y2="23382"/>
                        <a14:backgroundMark x1="45313" y1="73712" x2="45801" y2="77543"/>
                        <a14:backgroundMark x1="41016" y1="74505" x2="41699" y2="78996"/>
                        <a14:backgroundMark x1="48242" y1="70277" x2="49023" y2="71731"/>
                        <a14:backgroundMark x1="12500" y1="72787" x2="15918" y2="71070"/>
                        <a14:backgroundMark x1="45117" y1="16116" x2="52051" y2="14135"/>
                        <a14:backgroundMark x1="52051" y1="14135" x2="58105" y2="15456"/>
                        <a14:backgroundMark x1="58105" y1="15456" x2="68164" y2="23910"/>
                        <a14:backgroundMark x1="68164" y1="23910" x2="74707" y2="57332"/>
                        <a14:backgroundMark x1="42871" y1="16380" x2="29688" y2="22325"/>
                        <a14:backgroundMark x1="29688" y1="22325" x2="25781" y2="30779"/>
                        <a14:backgroundMark x1="25781" y1="30779" x2="28516" y2="37252"/>
                        <a14:backgroundMark x1="28516" y1="37252" x2="28711" y2="44386"/>
                        <a14:backgroundMark x1="28711" y1="44386" x2="25781" y2="51123"/>
                        <a14:backgroundMark x1="25781" y1="51123" x2="17188" y2="44914"/>
                        <a14:backgroundMark x1="17188" y1="44914" x2="9961" y2="48877"/>
                        <a14:backgroundMark x1="9961" y1="48877" x2="25488" y2="28930"/>
                        <a14:backgroundMark x1="25488" y1="28930" x2="24121" y2="19155"/>
                        <a14:backgroundMark x1="24121" y1="19155" x2="13867" y2="15984"/>
                        <a14:backgroundMark x1="13867" y1="15984" x2="11426" y2="18230"/>
                        <a14:backgroundMark x1="29688" y1="52180" x2="22949" y2="55218"/>
                        <a14:backgroundMark x1="22949" y1="55218" x2="18555" y2="55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8405" y="3168381"/>
            <a:ext cx="5670019" cy="4191605"/>
          </a:xfrm>
          <a:prstGeom prst="rect">
            <a:avLst/>
          </a:prstGeom>
        </p:spPr>
      </p:pic>
      <p:pic>
        <p:nvPicPr>
          <p:cNvPr id="3" name="Graphic 2" descr="Mathematics with solid fill">
            <a:extLst>
              <a:ext uri="{FF2B5EF4-FFF2-40B4-BE49-F238E27FC236}">
                <a16:creationId xmlns:a16="http://schemas.microsoft.com/office/drawing/2014/main" id="{9E4AE209-C3AE-1A24-BBE8-C9DF2F6923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96200" y="452506"/>
            <a:ext cx="1255689" cy="1378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79A2D-6612-6698-C0BE-9AE791CC44F7}"/>
              </a:ext>
            </a:extLst>
          </p:cNvPr>
          <p:cNvSpPr txBox="1"/>
          <p:nvPr/>
        </p:nvSpPr>
        <p:spPr>
          <a:xfrm>
            <a:off x="8364634" y="603001"/>
            <a:ext cx="28137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Computational </a:t>
            </a:r>
            <a:br>
              <a:rPr lang="en-US" sz="3200" b="1" dirty="0"/>
            </a:br>
            <a:r>
              <a:rPr lang="en-US" sz="3200" b="1" dirty="0"/>
              <a:t>Neuroscience</a:t>
            </a:r>
          </a:p>
        </p:txBody>
      </p:sp>
    </p:spTree>
    <p:extLst>
      <p:ext uri="{BB962C8B-B14F-4D97-AF65-F5344CB8AC3E}">
        <p14:creationId xmlns:p14="http://schemas.microsoft.com/office/powerpoint/2010/main" val="366127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77886A-7A36-997D-29B6-C550A7393356}"/>
              </a:ext>
            </a:extLst>
          </p:cNvPr>
          <p:cNvGrpSpPr>
            <a:grpSpLocks noChangeAspect="1"/>
          </p:cNvGrpSpPr>
          <p:nvPr/>
        </p:nvGrpSpPr>
        <p:grpSpPr>
          <a:xfrm>
            <a:off x="8722895" y="446993"/>
            <a:ext cx="2730043" cy="1670838"/>
            <a:chOff x="1131791" y="446992"/>
            <a:chExt cx="10321147" cy="6316739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795C0C7-80DC-A2B5-DBA4-B2B35DE0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791" y="446992"/>
              <a:ext cx="9928418" cy="5964015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870628-41F9-D013-5EF5-49C46665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045" y="5767531"/>
              <a:ext cx="996274" cy="996200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EFEC4E-BDF7-FB45-AA10-99B4AD63E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7981" y="4054407"/>
              <a:ext cx="3407959" cy="1713124"/>
            </a:xfrm>
            <a:prstGeom prst="rect">
              <a:avLst/>
            </a:prstGeom>
          </p:spPr>
        </p:pic>
        <p:pic>
          <p:nvPicPr>
            <p:cNvPr id="5" name="Picture 4" descr="A close-up of a camera&#10;&#10;Description automatically generated with low confidence">
              <a:extLst>
                <a:ext uri="{FF2B5EF4-FFF2-40B4-BE49-F238E27FC236}">
                  <a16:creationId xmlns:a16="http://schemas.microsoft.com/office/drawing/2014/main" id="{603BF2CC-336A-0B24-4E59-58B47ADAC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33" b="94424" l="8108" r="94895">
                          <a14:foregroundMark x1="8709" y1="35316" x2="48348" y2="18216"/>
                          <a14:foregroundMark x1="48348" y1="18216" x2="76877" y2="21561"/>
                          <a14:foregroundMark x1="76877" y1="21561" x2="93093" y2="15613"/>
                          <a14:foregroundMark x1="93093" y1="15613" x2="93393" y2="15613"/>
                          <a14:foregroundMark x1="95195" y1="5204" x2="95195" y2="5204"/>
                          <a14:foregroundMark x1="94895" y1="9665" x2="93994" y2="34201"/>
                          <a14:foregroundMark x1="93994" y1="34201" x2="56456" y2="36803"/>
                          <a14:foregroundMark x1="56456" y1="36803" x2="39940" y2="48699"/>
                          <a14:foregroundMark x1="39940" y1="48699" x2="40841" y2="72862"/>
                          <a14:foregroundMark x1="27711" y1="84523" x2="27170" y2="85003"/>
                          <a14:foregroundMark x1="40841" y1="72862" x2="27720" y2="84515"/>
                          <a14:foregroundMark x1="62818" y1="88585" x2="77177" y2="88104"/>
                          <a14:foregroundMark x1="54955" y1="88848" x2="60005" y2="88679"/>
                          <a14:foregroundMark x1="77177" y1="88104" x2="42042" y2="80669"/>
                          <a14:foregroundMark x1="50411" y1="73234" x2="50450" y2="74349"/>
                          <a14:foregroundMark x1="50385" y1="72491" x2="50411" y2="73234"/>
                          <a14:foregroundMark x1="49550" y1="48699" x2="50385" y2="72491"/>
                          <a14:foregroundMark x1="75526" y1="92806" x2="66366" y2="88104"/>
                          <a14:foregroundMark x1="78679" y1="94424" x2="77189" y2="93659"/>
                          <a14:foregroundMark x1="8108" y1="88104" x2="9309" y2="80297"/>
                          <a14:foregroundMark x1="56456" y1="61338" x2="57057" y2="58736"/>
                          <a14:foregroundMark x1="57357" y1="57249" x2="57357" y2="57249"/>
                          <a14:foregroundMark x1="57958" y1="63941" x2="57958" y2="63941"/>
                          <a14:foregroundMark x1="59159" y1="62825" x2="59159" y2="62825"/>
                          <a14:foregroundMark x1="57958" y1="56506" x2="57958" y2="56506"/>
                          <a14:foregroundMark x1="43434" y1="85880" x2="75375" y2="88476"/>
                          <a14:foregroundMark x1="15916" y1="83643" x2="34533" y2="85156"/>
                          <a14:foregroundMark x1="50151" y1="88104" x2="66967" y2="89591"/>
                          <a14:foregroundMark x1="45860" y1="87725" x2="49864" y2="88079"/>
                          <a14:foregroundMark x1="33333" y1="86617" x2="33628" y2="86643"/>
                          <a14:foregroundMark x1="66967" y1="89591" x2="67868" y2="89591"/>
                          <a14:foregroundMark x1="40000" y1="87144" x2="51051" y2="86617"/>
                          <a14:foregroundMark x1="38403" y1="87220" x2="39283" y2="87178"/>
                          <a14:foregroundMark x1="35435" y1="87361" x2="37479" y2="87264"/>
                          <a14:foregroundMark x1="51051" y1="86617" x2="67568" y2="89591"/>
                          <a14:foregroundMark x1="67568" y1="89591" x2="70571" y2="89219"/>
                          <a14:foregroundMark x1="90390" y1="82900" x2="90390" y2="82900"/>
                          <a14:foregroundMark x1="84084" y1="89963" x2="84084" y2="89963"/>
                          <a14:foregroundMark x1="84985" y1="89963" x2="84985" y2="89963"/>
                          <a14:foregroundMark x1="86486" y1="88104" x2="86486" y2="88104"/>
                          <a14:foregroundMark x1="66066" y1="90335" x2="66066" y2="90335"/>
                          <a14:backgroundMark x1="30939" y1="91062" x2="22604" y2="89682"/>
                          <a14:backgroundMark x1="71471" y1="97770" x2="42021" y2="92896"/>
                          <a14:backgroundMark x1="73574" y1="99257" x2="73574" y2="99257"/>
                          <a14:backgroundMark x1="73273" y1="97026" x2="73273" y2="97026"/>
                          <a14:backgroundMark x1="73273" y1="97026" x2="66965" y2="94766"/>
                          <a14:backgroundMark x1="72973" y1="97770" x2="75075" y2="97770"/>
                          <a14:backgroundMark x1="31152" y1="90666" x2="27293" y2="90063"/>
                          <a14:backgroundMark x1="76577" y1="97770" x2="49814" y2="93585"/>
                          <a14:backgroundMark x1="25225" y1="69517" x2="25225" y2="69517"/>
                          <a14:backgroundMark x1="20120" y1="89963" x2="14414" y2="88848"/>
                          <a14:backgroundMark x1="16517" y1="88104" x2="19820" y2="89219"/>
                          <a14:backgroundMark x1="29429" y1="89963" x2="31832" y2="91450"/>
                          <a14:backgroundMark x1="31832" y1="89591" x2="33982" y2="90257"/>
                          <a14:backgroundMark x1="32432" y1="90335" x2="33872" y2="90476"/>
                          <a14:backgroundMark x1="51652" y1="74721" x2="57658" y2="71004"/>
                          <a14:backgroundMark x1="51351" y1="72491" x2="53453" y2="72491"/>
                          <a14:backgroundMark x1="50751" y1="72491" x2="50751" y2="72491"/>
                          <a14:backgroundMark x1="50751" y1="73234" x2="50751" y2="73234"/>
                          <a14:backgroundMark x1="35135" y1="91822" x2="36036" y2="91822"/>
                          <a14:backgroundMark x1="39039" y1="92193" x2="39039" y2="92193"/>
                          <a14:backgroundMark x1="40240" y1="92565" x2="40240" y2="92565"/>
                          <a14:backgroundMark x1="37838" y1="91078" x2="37838" y2="91078"/>
                          <a14:backgroundMark x1="36036" y1="90335" x2="36336" y2="90706"/>
                          <a14:backgroundMark x1="39640" y1="91450" x2="39940" y2="91822"/>
                          <a14:backgroundMark x1="41441" y1="91822" x2="41441" y2="91822"/>
                          <a14:backgroundMark x1="42643" y1="91822" x2="42643" y2="91822"/>
                          <a14:backgroundMark x1="44444" y1="92565" x2="44444" y2="92565"/>
                          <a14:backgroundMark x1="45946" y1="92565" x2="45946" y2="92565"/>
                          <a14:backgroundMark x1="47748" y1="92193" x2="48048" y2="92193"/>
                          <a14:backgroundMark x1="64264" y1="94052" x2="64264" y2="94052"/>
                          <a14:backgroundMark x1="62462" y1="94052" x2="62462" y2="94052"/>
                          <a14:backgroundMark x1="75075" y1="41264" x2="75075" y2="412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19858" y="2687276"/>
              <a:ext cx="1833080" cy="14834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16AB185-4430-3EAF-F0D9-2CF4080E5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" y="4435538"/>
            <a:ext cx="2701613" cy="22980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83159D1-3AEE-2C82-D76E-52ED28482556}"/>
              </a:ext>
            </a:extLst>
          </p:cNvPr>
          <p:cNvGrpSpPr>
            <a:grpSpLocks noChangeAspect="1"/>
          </p:cNvGrpSpPr>
          <p:nvPr/>
        </p:nvGrpSpPr>
        <p:grpSpPr>
          <a:xfrm>
            <a:off x="149039" y="5878835"/>
            <a:ext cx="413658" cy="713499"/>
            <a:chOff x="5259007" y="5251225"/>
            <a:chExt cx="709019" cy="122295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4975BF-E71D-91DF-EC7A-3AC5A2243B8E}"/>
                </a:ext>
              </a:extLst>
            </p:cNvPr>
            <p:cNvSpPr/>
            <p:nvPr/>
          </p:nvSpPr>
          <p:spPr>
            <a:xfrm>
              <a:off x="5259007" y="5321591"/>
              <a:ext cx="228600" cy="228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2094198-B75D-4E63-6032-8B361BDC7BFC}"/>
                </a:ext>
              </a:extLst>
            </p:cNvPr>
            <p:cNvSpPr/>
            <p:nvPr/>
          </p:nvSpPr>
          <p:spPr>
            <a:xfrm>
              <a:off x="5259007" y="5626306"/>
              <a:ext cx="228600" cy="228600"/>
            </a:xfrm>
            <a:prstGeom prst="ellipse">
              <a:avLst/>
            </a:prstGeom>
            <a:solidFill>
              <a:srgbClr val="454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DCBDE8-D851-E216-D93F-2D4F9A3464A7}"/>
                </a:ext>
              </a:extLst>
            </p:cNvPr>
            <p:cNvSpPr/>
            <p:nvPr/>
          </p:nvSpPr>
          <p:spPr>
            <a:xfrm>
              <a:off x="5259007" y="5931537"/>
              <a:ext cx="228600" cy="228600"/>
            </a:xfrm>
            <a:prstGeom prst="ellipse">
              <a:avLst/>
            </a:prstGeom>
            <a:solidFill>
              <a:srgbClr val="00D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97FF93-30E5-C3E7-6E07-4FAA4DC3C0B4}"/>
                </a:ext>
              </a:extLst>
            </p:cNvPr>
            <p:cNvSpPr/>
            <p:nvPr/>
          </p:nvSpPr>
          <p:spPr>
            <a:xfrm>
              <a:off x="5259007" y="6236768"/>
              <a:ext cx="228600" cy="228600"/>
            </a:xfrm>
            <a:prstGeom prst="ellipse">
              <a:avLst/>
            </a:prstGeom>
            <a:solidFill>
              <a:srgbClr val="00D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FDCFB-78DD-CA3B-0DC0-04B7CC6B0E1B}"/>
                </a:ext>
              </a:extLst>
            </p:cNvPr>
            <p:cNvSpPr txBox="1"/>
            <p:nvPr/>
          </p:nvSpPr>
          <p:spPr>
            <a:xfrm>
              <a:off x="5486706" y="5251225"/>
              <a:ext cx="480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ACC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D3E2CB-3470-C167-9E40-B913DCAB1170}"/>
                </a:ext>
              </a:extLst>
            </p:cNvPr>
            <p:cNvSpPr txBox="1"/>
            <p:nvPr/>
          </p:nvSpPr>
          <p:spPr>
            <a:xfrm>
              <a:off x="5486548" y="5861171"/>
              <a:ext cx="481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OFC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69473A-C399-08AC-2622-54A4E26E7873}"/>
                </a:ext>
              </a:extLst>
            </p:cNvPr>
            <p:cNvSpPr txBox="1"/>
            <p:nvPr/>
          </p:nvSpPr>
          <p:spPr>
            <a:xfrm>
              <a:off x="5513208" y="6166402"/>
              <a:ext cx="341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F2AA64-078D-946D-B290-B5FB6DC021A3}"/>
                </a:ext>
              </a:extLst>
            </p:cNvPr>
            <p:cNvSpPr txBox="1"/>
            <p:nvPr/>
          </p:nvSpPr>
          <p:spPr>
            <a:xfrm>
              <a:off x="5507713" y="5556456"/>
              <a:ext cx="374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VS</a:t>
              </a:r>
            </a:p>
          </p:txBody>
        </p:sp>
      </p:grpSp>
      <p:pic>
        <p:nvPicPr>
          <p:cNvPr id="3074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8E44B5CC-6187-B63D-5FED-2000F80A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5" y="1878450"/>
            <a:ext cx="6524589" cy="31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52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77886A-7A36-997D-29B6-C550A7393356}"/>
              </a:ext>
            </a:extLst>
          </p:cNvPr>
          <p:cNvGrpSpPr>
            <a:grpSpLocks noChangeAspect="1"/>
          </p:cNvGrpSpPr>
          <p:nvPr/>
        </p:nvGrpSpPr>
        <p:grpSpPr>
          <a:xfrm>
            <a:off x="8722895" y="446993"/>
            <a:ext cx="2730043" cy="1670838"/>
            <a:chOff x="1131791" y="446992"/>
            <a:chExt cx="10321147" cy="6316739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795C0C7-80DC-A2B5-DBA4-B2B35DE0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791" y="446992"/>
              <a:ext cx="9928418" cy="5964015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870628-41F9-D013-5EF5-49C46665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045" y="5767531"/>
              <a:ext cx="996274" cy="996200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EFEC4E-BDF7-FB45-AA10-99B4AD63E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7981" y="4054407"/>
              <a:ext cx="3407959" cy="1713124"/>
            </a:xfrm>
            <a:prstGeom prst="rect">
              <a:avLst/>
            </a:prstGeom>
          </p:spPr>
        </p:pic>
        <p:pic>
          <p:nvPicPr>
            <p:cNvPr id="5" name="Picture 4" descr="A close-up of a camera&#10;&#10;Description automatically generated with low confidence">
              <a:extLst>
                <a:ext uri="{FF2B5EF4-FFF2-40B4-BE49-F238E27FC236}">
                  <a16:creationId xmlns:a16="http://schemas.microsoft.com/office/drawing/2014/main" id="{603BF2CC-336A-0B24-4E59-58B47ADAC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33" b="94424" l="8108" r="94895">
                          <a14:foregroundMark x1="8709" y1="35316" x2="48348" y2="18216"/>
                          <a14:foregroundMark x1="48348" y1="18216" x2="76877" y2="21561"/>
                          <a14:foregroundMark x1="76877" y1="21561" x2="93093" y2="15613"/>
                          <a14:foregroundMark x1="93093" y1="15613" x2="93393" y2="15613"/>
                          <a14:foregroundMark x1="95195" y1="5204" x2="95195" y2="5204"/>
                          <a14:foregroundMark x1="94895" y1="9665" x2="93994" y2="34201"/>
                          <a14:foregroundMark x1="93994" y1="34201" x2="56456" y2="36803"/>
                          <a14:foregroundMark x1="56456" y1="36803" x2="39940" y2="48699"/>
                          <a14:foregroundMark x1="39940" y1="48699" x2="40841" y2="72862"/>
                          <a14:foregroundMark x1="27711" y1="84523" x2="27170" y2="85003"/>
                          <a14:foregroundMark x1="40841" y1="72862" x2="27720" y2="84515"/>
                          <a14:foregroundMark x1="62818" y1="88585" x2="77177" y2="88104"/>
                          <a14:foregroundMark x1="54955" y1="88848" x2="60005" y2="88679"/>
                          <a14:foregroundMark x1="77177" y1="88104" x2="42042" y2="80669"/>
                          <a14:foregroundMark x1="50411" y1="73234" x2="50450" y2="74349"/>
                          <a14:foregroundMark x1="50385" y1="72491" x2="50411" y2="73234"/>
                          <a14:foregroundMark x1="49550" y1="48699" x2="50385" y2="72491"/>
                          <a14:foregroundMark x1="75526" y1="92806" x2="66366" y2="88104"/>
                          <a14:foregroundMark x1="78679" y1="94424" x2="77189" y2="93659"/>
                          <a14:foregroundMark x1="8108" y1="88104" x2="9309" y2="80297"/>
                          <a14:foregroundMark x1="56456" y1="61338" x2="57057" y2="58736"/>
                          <a14:foregroundMark x1="57357" y1="57249" x2="57357" y2="57249"/>
                          <a14:foregroundMark x1="57958" y1="63941" x2="57958" y2="63941"/>
                          <a14:foregroundMark x1="59159" y1="62825" x2="59159" y2="62825"/>
                          <a14:foregroundMark x1="57958" y1="56506" x2="57958" y2="56506"/>
                          <a14:foregroundMark x1="43434" y1="85880" x2="75375" y2="88476"/>
                          <a14:foregroundMark x1="15916" y1="83643" x2="34533" y2="85156"/>
                          <a14:foregroundMark x1="50151" y1="88104" x2="66967" y2="89591"/>
                          <a14:foregroundMark x1="45860" y1="87725" x2="49864" y2="88079"/>
                          <a14:foregroundMark x1="33333" y1="86617" x2="33628" y2="86643"/>
                          <a14:foregroundMark x1="66967" y1="89591" x2="67868" y2="89591"/>
                          <a14:foregroundMark x1="40000" y1="87144" x2="51051" y2="86617"/>
                          <a14:foregroundMark x1="38403" y1="87220" x2="39283" y2="87178"/>
                          <a14:foregroundMark x1="35435" y1="87361" x2="37479" y2="87264"/>
                          <a14:foregroundMark x1="51051" y1="86617" x2="67568" y2="89591"/>
                          <a14:foregroundMark x1="67568" y1="89591" x2="70571" y2="89219"/>
                          <a14:foregroundMark x1="90390" y1="82900" x2="90390" y2="82900"/>
                          <a14:foregroundMark x1="84084" y1="89963" x2="84084" y2="89963"/>
                          <a14:foregroundMark x1="84985" y1="89963" x2="84985" y2="89963"/>
                          <a14:foregroundMark x1="86486" y1="88104" x2="86486" y2="88104"/>
                          <a14:foregroundMark x1="66066" y1="90335" x2="66066" y2="90335"/>
                          <a14:backgroundMark x1="30939" y1="91062" x2="22604" y2="89682"/>
                          <a14:backgroundMark x1="71471" y1="97770" x2="42021" y2="92896"/>
                          <a14:backgroundMark x1="73574" y1="99257" x2="73574" y2="99257"/>
                          <a14:backgroundMark x1="73273" y1="97026" x2="73273" y2="97026"/>
                          <a14:backgroundMark x1="73273" y1="97026" x2="66965" y2="94766"/>
                          <a14:backgroundMark x1="72973" y1="97770" x2="75075" y2="97770"/>
                          <a14:backgroundMark x1="31152" y1="90666" x2="27293" y2="90063"/>
                          <a14:backgroundMark x1="76577" y1="97770" x2="49814" y2="93585"/>
                          <a14:backgroundMark x1="25225" y1="69517" x2="25225" y2="69517"/>
                          <a14:backgroundMark x1="20120" y1="89963" x2="14414" y2="88848"/>
                          <a14:backgroundMark x1="16517" y1="88104" x2="19820" y2="89219"/>
                          <a14:backgroundMark x1="29429" y1="89963" x2="31832" y2="91450"/>
                          <a14:backgroundMark x1="31832" y1="89591" x2="33982" y2="90257"/>
                          <a14:backgroundMark x1="32432" y1="90335" x2="33872" y2="90476"/>
                          <a14:backgroundMark x1="51652" y1="74721" x2="57658" y2="71004"/>
                          <a14:backgroundMark x1="51351" y1="72491" x2="53453" y2="72491"/>
                          <a14:backgroundMark x1="50751" y1="72491" x2="50751" y2="72491"/>
                          <a14:backgroundMark x1="50751" y1="73234" x2="50751" y2="73234"/>
                          <a14:backgroundMark x1="35135" y1="91822" x2="36036" y2="91822"/>
                          <a14:backgroundMark x1="39039" y1="92193" x2="39039" y2="92193"/>
                          <a14:backgroundMark x1="40240" y1="92565" x2="40240" y2="92565"/>
                          <a14:backgroundMark x1="37838" y1="91078" x2="37838" y2="91078"/>
                          <a14:backgroundMark x1="36036" y1="90335" x2="36336" y2="90706"/>
                          <a14:backgroundMark x1="39640" y1="91450" x2="39940" y2="91822"/>
                          <a14:backgroundMark x1="41441" y1="91822" x2="41441" y2="91822"/>
                          <a14:backgroundMark x1="42643" y1="91822" x2="42643" y2="91822"/>
                          <a14:backgroundMark x1="44444" y1="92565" x2="44444" y2="92565"/>
                          <a14:backgroundMark x1="45946" y1="92565" x2="45946" y2="92565"/>
                          <a14:backgroundMark x1="47748" y1="92193" x2="48048" y2="92193"/>
                          <a14:backgroundMark x1="64264" y1="94052" x2="64264" y2="94052"/>
                          <a14:backgroundMark x1="62462" y1="94052" x2="62462" y2="94052"/>
                          <a14:backgroundMark x1="75075" y1="41264" x2="75075" y2="412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19858" y="2687276"/>
              <a:ext cx="1833080" cy="14834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16AB185-4430-3EAF-F0D9-2CF4080E5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" y="4435538"/>
            <a:ext cx="2701613" cy="22980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83159D1-3AEE-2C82-D76E-52ED28482556}"/>
              </a:ext>
            </a:extLst>
          </p:cNvPr>
          <p:cNvGrpSpPr>
            <a:grpSpLocks noChangeAspect="1"/>
          </p:cNvGrpSpPr>
          <p:nvPr/>
        </p:nvGrpSpPr>
        <p:grpSpPr>
          <a:xfrm>
            <a:off x="149039" y="5878835"/>
            <a:ext cx="413658" cy="713499"/>
            <a:chOff x="5259007" y="5251225"/>
            <a:chExt cx="709019" cy="122295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4975BF-E71D-91DF-EC7A-3AC5A2243B8E}"/>
                </a:ext>
              </a:extLst>
            </p:cNvPr>
            <p:cNvSpPr/>
            <p:nvPr/>
          </p:nvSpPr>
          <p:spPr>
            <a:xfrm>
              <a:off x="5259007" y="5321591"/>
              <a:ext cx="228600" cy="228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2094198-B75D-4E63-6032-8B361BDC7BFC}"/>
                </a:ext>
              </a:extLst>
            </p:cNvPr>
            <p:cNvSpPr/>
            <p:nvPr/>
          </p:nvSpPr>
          <p:spPr>
            <a:xfrm>
              <a:off x="5259007" y="5626306"/>
              <a:ext cx="228600" cy="228600"/>
            </a:xfrm>
            <a:prstGeom prst="ellipse">
              <a:avLst/>
            </a:prstGeom>
            <a:solidFill>
              <a:srgbClr val="454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DCBDE8-D851-E216-D93F-2D4F9A3464A7}"/>
                </a:ext>
              </a:extLst>
            </p:cNvPr>
            <p:cNvSpPr/>
            <p:nvPr/>
          </p:nvSpPr>
          <p:spPr>
            <a:xfrm>
              <a:off x="5259007" y="5931537"/>
              <a:ext cx="228600" cy="228600"/>
            </a:xfrm>
            <a:prstGeom prst="ellipse">
              <a:avLst/>
            </a:prstGeom>
            <a:solidFill>
              <a:srgbClr val="00D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97FF93-30E5-C3E7-6E07-4FAA4DC3C0B4}"/>
                </a:ext>
              </a:extLst>
            </p:cNvPr>
            <p:cNvSpPr/>
            <p:nvPr/>
          </p:nvSpPr>
          <p:spPr>
            <a:xfrm>
              <a:off x="5259007" y="6236768"/>
              <a:ext cx="228600" cy="228600"/>
            </a:xfrm>
            <a:prstGeom prst="ellipse">
              <a:avLst/>
            </a:prstGeom>
            <a:solidFill>
              <a:srgbClr val="00D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FDCFB-78DD-CA3B-0DC0-04B7CC6B0E1B}"/>
                </a:ext>
              </a:extLst>
            </p:cNvPr>
            <p:cNvSpPr txBox="1"/>
            <p:nvPr/>
          </p:nvSpPr>
          <p:spPr>
            <a:xfrm>
              <a:off x="5486706" y="5251225"/>
              <a:ext cx="480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ACC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D3E2CB-3470-C167-9E40-B913DCAB1170}"/>
                </a:ext>
              </a:extLst>
            </p:cNvPr>
            <p:cNvSpPr txBox="1"/>
            <p:nvPr/>
          </p:nvSpPr>
          <p:spPr>
            <a:xfrm>
              <a:off x="5486548" y="5861171"/>
              <a:ext cx="481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OFC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69473A-C399-08AC-2622-54A4E26E7873}"/>
                </a:ext>
              </a:extLst>
            </p:cNvPr>
            <p:cNvSpPr txBox="1"/>
            <p:nvPr/>
          </p:nvSpPr>
          <p:spPr>
            <a:xfrm>
              <a:off x="5513208" y="6166402"/>
              <a:ext cx="341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F2AA64-078D-946D-B290-B5FB6DC021A3}"/>
                </a:ext>
              </a:extLst>
            </p:cNvPr>
            <p:cNvSpPr txBox="1"/>
            <p:nvPr/>
          </p:nvSpPr>
          <p:spPr>
            <a:xfrm>
              <a:off x="5507713" y="5556456"/>
              <a:ext cx="374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VS</a:t>
              </a:r>
            </a:p>
          </p:txBody>
        </p:sp>
      </p:grpSp>
      <p:pic>
        <p:nvPicPr>
          <p:cNvPr id="3074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8E44B5CC-6187-B63D-5FED-2000F80A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5949"/>
            <a:ext cx="3262296" cy="155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752BB6-7B7C-D3ED-EB1F-DCA4B4CD7C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29" y="1479293"/>
            <a:ext cx="5479012" cy="38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795C0C7-80DC-A2B5-DBA4-B2B35DE0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95" y="446993"/>
            <a:ext cx="2626162" cy="157753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70628-41F9-D013-5EF5-49C46665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1" y="1854327"/>
            <a:ext cx="263524" cy="263504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EFEC4E-BDF7-FB45-AA10-99B4AD63E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73" y="1401189"/>
            <a:ext cx="901438" cy="453138"/>
          </a:xfrm>
          <a:prstGeom prst="rect">
            <a:avLst/>
          </a:prstGeom>
        </p:spPr>
      </p:pic>
      <p:pic>
        <p:nvPicPr>
          <p:cNvPr id="5" name="Picture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3BF2CC-336A-0B24-4E59-58B47ADA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33" b="94424" l="8108" r="94895">
                        <a14:foregroundMark x1="8709" y1="35316" x2="48348" y2="18216"/>
                        <a14:foregroundMark x1="48348" y1="18216" x2="76877" y2="21561"/>
                        <a14:foregroundMark x1="76877" y1="21561" x2="93093" y2="15613"/>
                        <a14:foregroundMark x1="93093" y1="15613" x2="93393" y2="15613"/>
                        <a14:foregroundMark x1="95195" y1="5204" x2="95195" y2="5204"/>
                        <a14:foregroundMark x1="94895" y1="9665" x2="93994" y2="34201"/>
                        <a14:foregroundMark x1="93994" y1="34201" x2="56456" y2="36803"/>
                        <a14:foregroundMark x1="56456" y1="36803" x2="39940" y2="48699"/>
                        <a14:foregroundMark x1="39940" y1="48699" x2="40841" y2="72862"/>
                        <a14:foregroundMark x1="27711" y1="84523" x2="27170" y2="85003"/>
                        <a14:foregroundMark x1="40841" y1="72862" x2="27720" y2="84515"/>
                        <a14:foregroundMark x1="62818" y1="88585" x2="77177" y2="88104"/>
                        <a14:foregroundMark x1="54955" y1="88848" x2="60005" y2="88679"/>
                        <a14:foregroundMark x1="77177" y1="88104" x2="42042" y2="80669"/>
                        <a14:foregroundMark x1="50411" y1="73234" x2="50450" y2="74349"/>
                        <a14:foregroundMark x1="50385" y1="72491" x2="50411" y2="73234"/>
                        <a14:foregroundMark x1="49550" y1="48699" x2="50385" y2="72491"/>
                        <a14:foregroundMark x1="75526" y1="92806" x2="66366" y2="88104"/>
                        <a14:foregroundMark x1="78679" y1="94424" x2="77189" y2="93659"/>
                        <a14:foregroundMark x1="8108" y1="88104" x2="9309" y2="80297"/>
                        <a14:foregroundMark x1="56456" y1="61338" x2="57057" y2="58736"/>
                        <a14:foregroundMark x1="57357" y1="57249" x2="57357" y2="57249"/>
                        <a14:foregroundMark x1="57958" y1="63941" x2="57958" y2="63941"/>
                        <a14:foregroundMark x1="59159" y1="62825" x2="59159" y2="62825"/>
                        <a14:foregroundMark x1="57958" y1="56506" x2="57958" y2="56506"/>
                        <a14:foregroundMark x1="43434" y1="85880" x2="75375" y2="88476"/>
                        <a14:foregroundMark x1="15916" y1="83643" x2="34533" y2="85156"/>
                        <a14:foregroundMark x1="50151" y1="88104" x2="66967" y2="89591"/>
                        <a14:foregroundMark x1="45860" y1="87725" x2="49864" y2="88079"/>
                        <a14:foregroundMark x1="33333" y1="86617" x2="33628" y2="86643"/>
                        <a14:foregroundMark x1="66967" y1="89591" x2="67868" y2="89591"/>
                        <a14:foregroundMark x1="40000" y1="87144" x2="51051" y2="86617"/>
                        <a14:foregroundMark x1="38403" y1="87220" x2="39283" y2="87178"/>
                        <a14:foregroundMark x1="35435" y1="87361" x2="37479" y2="87264"/>
                        <a14:foregroundMark x1="51051" y1="86617" x2="67568" y2="89591"/>
                        <a14:foregroundMark x1="67568" y1="89591" x2="70571" y2="89219"/>
                        <a14:foregroundMark x1="90390" y1="82900" x2="90390" y2="82900"/>
                        <a14:foregroundMark x1="84084" y1="89963" x2="84084" y2="89963"/>
                        <a14:foregroundMark x1="84985" y1="89963" x2="84985" y2="89963"/>
                        <a14:foregroundMark x1="86486" y1="88104" x2="86486" y2="88104"/>
                        <a14:foregroundMark x1="66066" y1="90335" x2="66066" y2="90335"/>
                        <a14:backgroundMark x1="30939" y1="91062" x2="22604" y2="89682"/>
                        <a14:backgroundMark x1="71471" y1="97770" x2="42021" y2="92896"/>
                        <a14:backgroundMark x1="73574" y1="99257" x2="73574" y2="99257"/>
                        <a14:backgroundMark x1="73273" y1="97026" x2="73273" y2="97026"/>
                        <a14:backgroundMark x1="73273" y1="97026" x2="66965" y2="94766"/>
                        <a14:backgroundMark x1="72973" y1="97770" x2="75075" y2="97770"/>
                        <a14:backgroundMark x1="31152" y1="90666" x2="27293" y2="90063"/>
                        <a14:backgroundMark x1="76577" y1="97770" x2="49814" y2="93585"/>
                        <a14:backgroundMark x1="25225" y1="69517" x2="25225" y2="69517"/>
                        <a14:backgroundMark x1="20120" y1="89963" x2="14414" y2="88848"/>
                        <a14:backgroundMark x1="16517" y1="88104" x2="19820" y2="89219"/>
                        <a14:backgroundMark x1="29429" y1="89963" x2="31832" y2="91450"/>
                        <a14:backgroundMark x1="31832" y1="89591" x2="33982" y2="90257"/>
                        <a14:backgroundMark x1="32432" y1="90335" x2="33872" y2="90476"/>
                        <a14:backgroundMark x1="51652" y1="74721" x2="57658" y2="71004"/>
                        <a14:backgroundMark x1="51351" y1="72491" x2="53453" y2="72491"/>
                        <a14:backgroundMark x1="50751" y1="72491" x2="50751" y2="72491"/>
                        <a14:backgroundMark x1="50751" y1="73234" x2="50751" y2="73234"/>
                        <a14:backgroundMark x1="35135" y1="91822" x2="36036" y2="91822"/>
                        <a14:backgroundMark x1="39039" y1="92193" x2="39039" y2="92193"/>
                        <a14:backgroundMark x1="40240" y1="92565" x2="40240" y2="92565"/>
                        <a14:backgroundMark x1="37838" y1="91078" x2="37838" y2="91078"/>
                        <a14:backgroundMark x1="36036" y1="90335" x2="36336" y2="90706"/>
                        <a14:backgroundMark x1="39640" y1="91450" x2="39940" y2="91822"/>
                        <a14:backgroundMark x1="41441" y1="91822" x2="41441" y2="91822"/>
                        <a14:backgroundMark x1="42643" y1="91822" x2="42643" y2="91822"/>
                        <a14:backgroundMark x1="44444" y1="92565" x2="44444" y2="92565"/>
                        <a14:backgroundMark x1="45946" y1="92565" x2="45946" y2="92565"/>
                        <a14:backgroundMark x1="47748" y1="92193" x2="48048" y2="92193"/>
                        <a14:backgroundMark x1="64264" y1="94052" x2="64264" y2="94052"/>
                        <a14:backgroundMark x1="62462" y1="94052" x2="62462" y2="94052"/>
                        <a14:backgroundMark x1="75075" y1="41264" x2="75075" y2="4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8071" y="1039570"/>
            <a:ext cx="484867" cy="392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6AB185-4430-3EAF-F0D9-2CF4080E5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" y="4435538"/>
            <a:ext cx="2701613" cy="22980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83159D1-3AEE-2C82-D76E-52ED28482556}"/>
              </a:ext>
            </a:extLst>
          </p:cNvPr>
          <p:cNvGrpSpPr>
            <a:grpSpLocks noChangeAspect="1"/>
          </p:cNvGrpSpPr>
          <p:nvPr/>
        </p:nvGrpSpPr>
        <p:grpSpPr>
          <a:xfrm>
            <a:off x="149039" y="5878835"/>
            <a:ext cx="413658" cy="713499"/>
            <a:chOff x="5259007" y="5251225"/>
            <a:chExt cx="709019" cy="122295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4975BF-E71D-91DF-EC7A-3AC5A2243B8E}"/>
                </a:ext>
              </a:extLst>
            </p:cNvPr>
            <p:cNvSpPr/>
            <p:nvPr/>
          </p:nvSpPr>
          <p:spPr>
            <a:xfrm>
              <a:off x="5259007" y="5321591"/>
              <a:ext cx="228600" cy="228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2094198-B75D-4E63-6032-8B361BDC7BFC}"/>
                </a:ext>
              </a:extLst>
            </p:cNvPr>
            <p:cNvSpPr/>
            <p:nvPr/>
          </p:nvSpPr>
          <p:spPr>
            <a:xfrm>
              <a:off x="5259007" y="5626306"/>
              <a:ext cx="228600" cy="228600"/>
            </a:xfrm>
            <a:prstGeom prst="ellipse">
              <a:avLst/>
            </a:prstGeom>
            <a:solidFill>
              <a:srgbClr val="454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DCBDE8-D851-E216-D93F-2D4F9A3464A7}"/>
                </a:ext>
              </a:extLst>
            </p:cNvPr>
            <p:cNvSpPr/>
            <p:nvPr/>
          </p:nvSpPr>
          <p:spPr>
            <a:xfrm>
              <a:off x="5259007" y="5931537"/>
              <a:ext cx="228600" cy="228600"/>
            </a:xfrm>
            <a:prstGeom prst="ellipse">
              <a:avLst/>
            </a:prstGeom>
            <a:solidFill>
              <a:srgbClr val="00D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97FF93-30E5-C3E7-6E07-4FAA4DC3C0B4}"/>
                </a:ext>
              </a:extLst>
            </p:cNvPr>
            <p:cNvSpPr/>
            <p:nvPr/>
          </p:nvSpPr>
          <p:spPr>
            <a:xfrm>
              <a:off x="5259007" y="6236768"/>
              <a:ext cx="228600" cy="228600"/>
            </a:xfrm>
            <a:prstGeom prst="ellipse">
              <a:avLst/>
            </a:prstGeom>
            <a:solidFill>
              <a:srgbClr val="00D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FDCFB-78DD-CA3B-0DC0-04B7CC6B0E1B}"/>
                </a:ext>
              </a:extLst>
            </p:cNvPr>
            <p:cNvSpPr txBox="1"/>
            <p:nvPr/>
          </p:nvSpPr>
          <p:spPr>
            <a:xfrm>
              <a:off x="5486706" y="5251225"/>
              <a:ext cx="480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ACC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D3E2CB-3470-C167-9E40-B913DCAB1170}"/>
                </a:ext>
              </a:extLst>
            </p:cNvPr>
            <p:cNvSpPr txBox="1"/>
            <p:nvPr/>
          </p:nvSpPr>
          <p:spPr>
            <a:xfrm>
              <a:off x="5486548" y="5861171"/>
              <a:ext cx="481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OFC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69473A-C399-08AC-2622-54A4E26E7873}"/>
                </a:ext>
              </a:extLst>
            </p:cNvPr>
            <p:cNvSpPr txBox="1"/>
            <p:nvPr/>
          </p:nvSpPr>
          <p:spPr>
            <a:xfrm>
              <a:off x="5513208" y="6166402"/>
              <a:ext cx="341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F2AA64-078D-946D-B290-B5FB6DC021A3}"/>
                </a:ext>
              </a:extLst>
            </p:cNvPr>
            <p:cNvSpPr txBox="1"/>
            <p:nvPr/>
          </p:nvSpPr>
          <p:spPr>
            <a:xfrm>
              <a:off x="5507713" y="5556456"/>
              <a:ext cx="374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VS</a:t>
              </a:r>
            </a:p>
          </p:txBody>
        </p:sp>
      </p:grpSp>
      <p:pic>
        <p:nvPicPr>
          <p:cNvPr id="3074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8E44B5CC-6187-B63D-5FED-2000F80A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5949"/>
            <a:ext cx="3262296" cy="155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752BB6-7B7C-D3ED-EB1F-DCA4B4CD7C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256" y="2653724"/>
            <a:ext cx="2178658" cy="1550551"/>
          </a:xfrm>
          <a:prstGeom prst="rect">
            <a:avLst/>
          </a:prstGeom>
        </p:spPr>
      </p:pic>
      <p:pic>
        <p:nvPicPr>
          <p:cNvPr id="5122" name="Picture 2" descr="10 Most Used Eye Tracking Metrics and Terms">
            <a:extLst>
              <a:ext uri="{FF2B5EF4-FFF2-40B4-BE49-F238E27FC236}">
                <a16:creationId xmlns:a16="http://schemas.microsoft.com/office/drawing/2014/main" id="{AA08ECD3-3433-C4C3-B659-90B457B6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90" y="2200560"/>
            <a:ext cx="4833820" cy="274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77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795C0C7-80DC-A2B5-DBA4-B2B35DE0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91" y="446992"/>
            <a:ext cx="9928418" cy="596401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70628-41F9-D013-5EF5-49C46665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45" y="5767531"/>
            <a:ext cx="996274" cy="99620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EFEC4E-BDF7-FB45-AA10-99B4AD63E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81" y="4054407"/>
            <a:ext cx="3407959" cy="1713124"/>
          </a:xfrm>
          <a:prstGeom prst="rect">
            <a:avLst/>
          </a:prstGeom>
        </p:spPr>
      </p:pic>
      <p:pic>
        <p:nvPicPr>
          <p:cNvPr id="5" name="Picture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3BF2CC-336A-0B24-4E59-58B47ADA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33" b="94424" l="8108" r="94895">
                        <a14:foregroundMark x1="8709" y1="35316" x2="48348" y2="18216"/>
                        <a14:foregroundMark x1="48348" y1="18216" x2="76877" y2="21561"/>
                        <a14:foregroundMark x1="76877" y1="21561" x2="93093" y2="15613"/>
                        <a14:foregroundMark x1="93093" y1="15613" x2="93393" y2="15613"/>
                        <a14:foregroundMark x1="95195" y1="5204" x2="95195" y2="5204"/>
                        <a14:foregroundMark x1="94895" y1="9665" x2="93994" y2="34201"/>
                        <a14:foregroundMark x1="93994" y1="34201" x2="56456" y2="36803"/>
                        <a14:foregroundMark x1="56456" y1="36803" x2="39940" y2="48699"/>
                        <a14:foregroundMark x1="39940" y1="48699" x2="40841" y2="72862"/>
                        <a14:foregroundMark x1="27711" y1="84523" x2="27170" y2="85003"/>
                        <a14:foregroundMark x1="40841" y1="72862" x2="27720" y2="84515"/>
                        <a14:foregroundMark x1="62818" y1="88585" x2="77177" y2="88104"/>
                        <a14:foregroundMark x1="54955" y1="88848" x2="60005" y2="88679"/>
                        <a14:foregroundMark x1="77177" y1="88104" x2="42042" y2="80669"/>
                        <a14:foregroundMark x1="50411" y1="73234" x2="50450" y2="74349"/>
                        <a14:foregroundMark x1="50385" y1="72491" x2="50411" y2="73234"/>
                        <a14:foregroundMark x1="49550" y1="48699" x2="50385" y2="72491"/>
                        <a14:foregroundMark x1="75526" y1="92806" x2="66366" y2="88104"/>
                        <a14:foregroundMark x1="78679" y1="94424" x2="77189" y2="93659"/>
                        <a14:foregroundMark x1="8108" y1="88104" x2="9309" y2="80297"/>
                        <a14:foregroundMark x1="56456" y1="61338" x2="57057" y2="58736"/>
                        <a14:foregroundMark x1="57357" y1="57249" x2="57357" y2="57249"/>
                        <a14:foregroundMark x1="57958" y1="63941" x2="57958" y2="63941"/>
                        <a14:foregroundMark x1="59159" y1="62825" x2="59159" y2="62825"/>
                        <a14:foregroundMark x1="57958" y1="56506" x2="57958" y2="56506"/>
                        <a14:foregroundMark x1="43434" y1="85880" x2="75375" y2="88476"/>
                        <a14:foregroundMark x1="15916" y1="83643" x2="34533" y2="85156"/>
                        <a14:foregroundMark x1="50151" y1="88104" x2="66967" y2="89591"/>
                        <a14:foregroundMark x1="45860" y1="87725" x2="49864" y2="88079"/>
                        <a14:foregroundMark x1="33333" y1="86617" x2="33628" y2="86643"/>
                        <a14:foregroundMark x1="66967" y1="89591" x2="67868" y2="89591"/>
                        <a14:foregroundMark x1="40000" y1="87144" x2="51051" y2="86617"/>
                        <a14:foregroundMark x1="38403" y1="87220" x2="39283" y2="87178"/>
                        <a14:foregroundMark x1="35435" y1="87361" x2="37479" y2="87264"/>
                        <a14:foregroundMark x1="51051" y1="86617" x2="67568" y2="89591"/>
                        <a14:foregroundMark x1="67568" y1="89591" x2="70571" y2="89219"/>
                        <a14:foregroundMark x1="90390" y1="82900" x2="90390" y2="82900"/>
                        <a14:foregroundMark x1="84084" y1="89963" x2="84084" y2="89963"/>
                        <a14:foregroundMark x1="84985" y1="89963" x2="84985" y2="89963"/>
                        <a14:foregroundMark x1="86486" y1="88104" x2="86486" y2="88104"/>
                        <a14:foregroundMark x1="66066" y1="90335" x2="66066" y2="90335"/>
                        <a14:backgroundMark x1="30939" y1="91062" x2="22604" y2="89682"/>
                        <a14:backgroundMark x1="71471" y1="97770" x2="42021" y2="92896"/>
                        <a14:backgroundMark x1="73574" y1="99257" x2="73574" y2="99257"/>
                        <a14:backgroundMark x1="73273" y1="97026" x2="73273" y2="97026"/>
                        <a14:backgroundMark x1="73273" y1="97026" x2="66965" y2="94766"/>
                        <a14:backgroundMark x1="72973" y1="97770" x2="75075" y2="97770"/>
                        <a14:backgroundMark x1="31152" y1="90666" x2="27293" y2="90063"/>
                        <a14:backgroundMark x1="76577" y1="97770" x2="49814" y2="93585"/>
                        <a14:backgroundMark x1="25225" y1="69517" x2="25225" y2="69517"/>
                        <a14:backgroundMark x1="20120" y1="89963" x2="14414" y2="88848"/>
                        <a14:backgroundMark x1="16517" y1="88104" x2="19820" y2="89219"/>
                        <a14:backgroundMark x1="29429" y1="89963" x2="31832" y2="91450"/>
                        <a14:backgroundMark x1="31832" y1="89591" x2="33982" y2="90257"/>
                        <a14:backgroundMark x1="32432" y1="90335" x2="33872" y2="90476"/>
                        <a14:backgroundMark x1="51652" y1="74721" x2="57658" y2="71004"/>
                        <a14:backgroundMark x1="51351" y1="72491" x2="53453" y2="72491"/>
                        <a14:backgroundMark x1="50751" y1="72491" x2="50751" y2="72491"/>
                        <a14:backgroundMark x1="50751" y1="73234" x2="50751" y2="73234"/>
                        <a14:backgroundMark x1="35135" y1="91822" x2="36036" y2="91822"/>
                        <a14:backgroundMark x1="39039" y1="92193" x2="39039" y2="92193"/>
                        <a14:backgroundMark x1="40240" y1="92565" x2="40240" y2="92565"/>
                        <a14:backgroundMark x1="37838" y1="91078" x2="37838" y2="91078"/>
                        <a14:backgroundMark x1="36036" y1="90335" x2="36336" y2="90706"/>
                        <a14:backgroundMark x1="39640" y1="91450" x2="39940" y2="91822"/>
                        <a14:backgroundMark x1="41441" y1="91822" x2="41441" y2="91822"/>
                        <a14:backgroundMark x1="42643" y1="91822" x2="42643" y2="91822"/>
                        <a14:backgroundMark x1="44444" y1="92565" x2="44444" y2="92565"/>
                        <a14:backgroundMark x1="45946" y1="92565" x2="45946" y2="92565"/>
                        <a14:backgroundMark x1="47748" y1="92193" x2="48048" y2="92193"/>
                        <a14:backgroundMark x1="64264" y1="94052" x2="64264" y2="94052"/>
                        <a14:backgroundMark x1="62462" y1="94052" x2="62462" y2="94052"/>
                        <a14:backgroundMark x1="75075" y1="41264" x2="75075" y2="4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9858" y="2687276"/>
            <a:ext cx="1833080" cy="1483447"/>
          </a:xfrm>
          <a:prstGeom prst="rect">
            <a:avLst/>
          </a:prstGeom>
        </p:spPr>
      </p:pic>
      <p:pic>
        <p:nvPicPr>
          <p:cNvPr id="12" name="Picture 11" descr="A large machine in a room&#10;&#10;Description automatically generated with low confidence">
            <a:extLst>
              <a:ext uri="{FF2B5EF4-FFF2-40B4-BE49-F238E27FC236}">
                <a16:creationId xmlns:a16="http://schemas.microsoft.com/office/drawing/2014/main" id="{96762A8C-A7E6-4036-99EE-30F688AD9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08" b="89696" l="7910" r="89844">
                        <a14:foregroundMark x1="58594" y1="63937" x2="62891" y2="46896"/>
                        <a14:foregroundMark x1="12109" y1="65390" x2="16016" y2="68824"/>
                        <a14:foregroundMark x1="16685" y1="69075" x2="17871" y2="70145"/>
                        <a14:foregroundMark x1="16406" y1="68824" x2="16684" y2="69074"/>
                        <a14:foregroundMark x1="15527" y1="77411" x2="15527" y2="77411"/>
                        <a14:foregroundMark x1="14844" y1="76486" x2="14844" y2="76486"/>
                        <a14:foregroundMark x1="13379" y1="75429" x2="13379" y2="75429"/>
                        <a14:foregroundMark x1="11914" y1="76486" x2="11914" y2="76486"/>
                        <a14:foregroundMark x1="12305" y1="76354" x2="14453" y2="75561"/>
                        <a14:foregroundMark x1="42773" y1="73580" x2="42773" y2="73580"/>
                        <a14:foregroundMark x1="47559" y1="73580" x2="47559" y2="73580"/>
                        <a14:foregroundMark x1="37988" y1="73844" x2="37988" y2="73844"/>
                        <a14:foregroundMark x1="37988" y1="75958" x2="37988" y2="75958"/>
                        <a14:foregroundMark x1="28125" y1="77807" x2="29297" y2="82431"/>
                        <a14:foregroundMark x1="13477" y1="75561" x2="13477" y2="75561"/>
                        <a14:foregroundMark x1="14160" y1="74769" x2="14160" y2="74769"/>
                        <a14:foregroundMark x1="14648" y1="75033" x2="14648" y2="75033"/>
                        <a14:foregroundMark x1="15039" y1="74505" x2="15039" y2="74505"/>
                        <a14:foregroundMark x1="15625" y1="74769" x2="15625" y2="74769"/>
                        <a14:foregroundMark x1="16016" y1="74505" x2="16016" y2="74505"/>
                        <a14:foregroundMark x1="17090" y1="74240" x2="17090" y2="74240"/>
                        <a14:foregroundMark x1="17773" y1="73184" x2="17773" y2="73184"/>
                        <a14:foregroundMark x1="8008" y1="63804" x2="8008" y2="63804"/>
                        <a14:foregroundMark x1="8203" y1="67503" x2="8203" y2="67503"/>
                        <a14:foregroundMark x1="8398" y1="67371" x2="8398" y2="67371"/>
                        <a14:foregroundMark x1="8691" y1="67900" x2="8691" y2="67900"/>
                        <a14:foregroundMark x1="8496" y1="67900" x2="8496" y2="67900"/>
                        <a14:foregroundMark x1="9082" y1="68296" x2="9082" y2="68296"/>
                        <a14:foregroundMark x1="42773" y1="78336" x2="42578" y2="72787"/>
                        <a14:foregroundMark x1="47559" y1="75033" x2="47559" y2="69749"/>
                        <a14:foregroundMark x1="37793" y1="76354" x2="37793" y2="74108"/>
                        <a14:foregroundMark x1="11426" y1="66579" x2="15039" y2="67635"/>
                        <a14:foregroundMark x1="9551" y1="65536" x2="12305" y2="63804"/>
                        <a14:foregroundMark x1="8496" y1="63276" x2="8203" y2="63540"/>
                        <a14:foregroundMark x1="8008" y1="64201" x2="11133" y2="66711"/>
                        <a14:foregroundMark x1="10449" y1="67503" x2="10449" y2="67503"/>
                        <a14:foregroundMark x1="10254" y1="67371" x2="10254" y2="67371"/>
                        <a14:foregroundMark x1="9766" y1="68032" x2="9766" y2="68032"/>
                        <a14:foregroundMark x1="66602" y1="28534" x2="65918" y2="26156"/>
                        <a14:foregroundMark x1="65039" y1="24571" x2="65039" y2="24703"/>
                        <a14:foregroundMark x1="55566" y1="18362" x2="58008" y2="20740"/>
                        <a14:foregroundMark x1="58105" y1="19551" x2="61523" y2="23382"/>
                        <a14:backgroundMark x1="45313" y1="73712" x2="45801" y2="77543"/>
                        <a14:backgroundMark x1="41016" y1="74505" x2="41699" y2="78996"/>
                        <a14:backgroundMark x1="48242" y1="70277" x2="49023" y2="71731"/>
                        <a14:backgroundMark x1="12500" y1="72787" x2="15918" y2="71070"/>
                        <a14:backgroundMark x1="45117" y1="16116" x2="52051" y2="14135"/>
                        <a14:backgroundMark x1="52051" y1="14135" x2="58105" y2="15456"/>
                        <a14:backgroundMark x1="58105" y1="15456" x2="68164" y2="23910"/>
                        <a14:backgroundMark x1="68164" y1="23910" x2="74707" y2="57332"/>
                        <a14:backgroundMark x1="42871" y1="16380" x2="29688" y2="22325"/>
                        <a14:backgroundMark x1="29688" y1="22325" x2="25781" y2="30779"/>
                        <a14:backgroundMark x1="25781" y1="30779" x2="28516" y2="37252"/>
                        <a14:backgroundMark x1="28516" y1="37252" x2="28711" y2="44386"/>
                        <a14:backgroundMark x1="28711" y1="44386" x2="25781" y2="51123"/>
                        <a14:backgroundMark x1="25781" y1="51123" x2="17188" y2="44914"/>
                        <a14:backgroundMark x1="17188" y1="44914" x2="9961" y2="48877"/>
                        <a14:backgroundMark x1="9961" y1="48877" x2="25488" y2="28930"/>
                        <a14:backgroundMark x1="25488" y1="28930" x2="24121" y2="19155"/>
                        <a14:backgroundMark x1="24121" y1="19155" x2="13867" y2="15984"/>
                        <a14:backgroundMark x1="13867" y1="15984" x2="11426" y2="18230"/>
                        <a14:backgroundMark x1="29688" y1="52180" x2="22949" y2="55218"/>
                        <a14:backgroundMark x1="22949" y1="55218" x2="18555" y2="55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8405" y="3168381"/>
            <a:ext cx="5670019" cy="41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2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3BF2CC-336A-0B24-4E59-58B47ADA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3" b="94424" l="8108" r="94895">
                        <a14:foregroundMark x1="8709" y1="35316" x2="48348" y2="18216"/>
                        <a14:foregroundMark x1="48348" y1="18216" x2="76877" y2="21561"/>
                        <a14:foregroundMark x1="76877" y1="21561" x2="93093" y2="15613"/>
                        <a14:foregroundMark x1="93093" y1="15613" x2="93393" y2="15613"/>
                        <a14:foregroundMark x1="95195" y1="5204" x2="95195" y2="5204"/>
                        <a14:foregroundMark x1="94895" y1="9665" x2="93994" y2="34201"/>
                        <a14:foregroundMark x1="93994" y1="34201" x2="56456" y2="36803"/>
                        <a14:foregroundMark x1="56456" y1="36803" x2="39940" y2="48699"/>
                        <a14:foregroundMark x1="39940" y1="48699" x2="40841" y2="72862"/>
                        <a14:foregroundMark x1="27711" y1="84523" x2="27170" y2="85003"/>
                        <a14:foregroundMark x1="40841" y1="72862" x2="27720" y2="84515"/>
                        <a14:foregroundMark x1="62818" y1="88585" x2="77177" y2="88104"/>
                        <a14:foregroundMark x1="54955" y1="88848" x2="60005" y2="88679"/>
                        <a14:foregroundMark x1="77177" y1="88104" x2="42042" y2="80669"/>
                        <a14:foregroundMark x1="50411" y1="73234" x2="50450" y2="74349"/>
                        <a14:foregroundMark x1="50385" y1="72491" x2="50411" y2="73234"/>
                        <a14:foregroundMark x1="49550" y1="48699" x2="50385" y2="72491"/>
                        <a14:foregroundMark x1="75526" y1="92806" x2="66366" y2="88104"/>
                        <a14:foregroundMark x1="78679" y1="94424" x2="77189" y2="93659"/>
                        <a14:foregroundMark x1="8108" y1="88104" x2="9309" y2="80297"/>
                        <a14:foregroundMark x1="56456" y1="61338" x2="57057" y2="58736"/>
                        <a14:foregroundMark x1="57357" y1="57249" x2="57357" y2="57249"/>
                        <a14:foregroundMark x1="57958" y1="63941" x2="57958" y2="63941"/>
                        <a14:foregroundMark x1="59159" y1="62825" x2="59159" y2="62825"/>
                        <a14:foregroundMark x1="57958" y1="56506" x2="57958" y2="56506"/>
                        <a14:foregroundMark x1="43434" y1="85880" x2="75375" y2="88476"/>
                        <a14:foregroundMark x1="15916" y1="83643" x2="34533" y2="85156"/>
                        <a14:foregroundMark x1="50151" y1="88104" x2="66967" y2="89591"/>
                        <a14:foregroundMark x1="45860" y1="87725" x2="49864" y2="88079"/>
                        <a14:foregroundMark x1="33333" y1="86617" x2="33628" y2="86643"/>
                        <a14:foregroundMark x1="66967" y1="89591" x2="67868" y2="89591"/>
                        <a14:foregroundMark x1="40000" y1="87144" x2="51051" y2="86617"/>
                        <a14:foregroundMark x1="38403" y1="87220" x2="39283" y2="87178"/>
                        <a14:foregroundMark x1="35435" y1="87361" x2="37479" y2="87264"/>
                        <a14:foregroundMark x1="51051" y1="86617" x2="67568" y2="89591"/>
                        <a14:foregroundMark x1="67568" y1="89591" x2="70571" y2="89219"/>
                        <a14:foregroundMark x1="90390" y1="82900" x2="90390" y2="82900"/>
                        <a14:foregroundMark x1="84084" y1="89963" x2="84084" y2="89963"/>
                        <a14:foregroundMark x1="84985" y1="89963" x2="84985" y2="89963"/>
                        <a14:foregroundMark x1="86486" y1="88104" x2="86486" y2="88104"/>
                        <a14:foregroundMark x1="66066" y1="90335" x2="66066" y2="90335"/>
                        <a14:backgroundMark x1="30939" y1="91062" x2="22604" y2="89682"/>
                        <a14:backgroundMark x1="71471" y1="97770" x2="42021" y2="92896"/>
                        <a14:backgroundMark x1="73574" y1="99257" x2="73574" y2="99257"/>
                        <a14:backgroundMark x1="73273" y1="97026" x2="73273" y2="97026"/>
                        <a14:backgroundMark x1="73273" y1="97026" x2="66965" y2="94766"/>
                        <a14:backgroundMark x1="72973" y1="97770" x2="75075" y2="97770"/>
                        <a14:backgroundMark x1="31152" y1="90666" x2="27293" y2="90063"/>
                        <a14:backgroundMark x1="76577" y1="97770" x2="49814" y2="93585"/>
                        <a14:backgroundMark x1="25225" y1="69517" x2="25225" y2="69517"/>
                        <a14:backgroundMark x1="20120" y1="89963" x2="14414" y2="88848"/>
                        <a14:backgroundMark x1="16517" y1="88104" x2="19820" y2="89219"/>
                        <a14:backgroundMark x1="29429" y1="89963" x2="31832" y2="91450"/>
                        <a14:backgroundMark x1="31832" y1="89591" x2="33982" y2="90257"/>
                        <a14:backgroundMark x1="32432" y1="90335" x2="33872" y2="90476"/>
                        <a14:backgroundMark x1="51652" y1="74721" x2="57658" y2="71004"/>
                        <a14:backgroundMark x1="51351" y1="72491" x2="53453" y2="72491"/>
                        <a14:backgroundMark x1="50751" y1="72491" x2="50751" y2="72491"/>
                        <a14:backgroundMark x1="50751" y1="73234" x2="50751" y2="73234"/>
                        <a14:backgroundMark x1="35135" y1="91822" x2="36036" y2="91822"/>
                        <a14:backgroundMark x1="39039" y1="92193" x2="39039" y2="92193"/>
                        <a14:backgroundMark x1="40240" y1="92565" x2="40240" y2="92565"/>
                        <a14:backgroundMark x1="37838" y1="91078" x2="37838" y2="91078"/>
                        <a14:backgroundMark x1="36036" y1="90335" x2="36336" y2="90706"/>
                        <a14:backgroundMark x1="39640" y1="91450" x2="39940" y2="91822"/>
                        <a14:backgroundMark x1="41441" y1="91822" x2="41441" y2="91822"/>
                        <a14:backgroundMark x1="42643" y1="91822" x2="42643" y2="91822"/>
                        <a14:backgroundMark x1="44444" y1="92565" x2="44444" y2="92565"/>
                        <a14:backgroundMark x1="45946" y1="92565" x2="45946" y2="92565"/>
                        <a14:backgroundMark x1="47748" y1="92193" x2="48048" y2="92193"/>
                        <a14:backgroundMark x1="64264" y1="94052" x2="64264" y2="94052"/>
                        <a14:backgroundMark x1="62462" y1="94052" x2="62462" y2="94052"/>
                        <a14:backgroundMark x1="75075" y1="41264" x2="75075" y2="4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6972" y="2443794"/>
            <a:ext cx="2783899" cy="2252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13F09-AC3D-E2A9-33D7-0E4D3DBA8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98" y="1682783"/>
            <a:ext cx="7509564" cy="377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738B1-7E19-AF03-98C8-074BE1ECB94B}"/>
              </a:ext>
            </a:extLst>
          </p:cNvPr>
          <p:cNvSpPr txBox="1"/>
          <p:nvPr/>
        </p:nvSpPr>
        <p:spPr>
          <a:xfrm>
            <a:off x="8831198" y="199064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EyeLink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1000 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3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3BF2CC-336A-0B24-4E59-58B47ADA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3" b="94424" l="8108" r="94895">
                        <a14:foregroundMark x1="8709" y1="35316" x2="48348" y2="18216"/>
                        <a14:foregroundMark x1="48348" y1="18216" x2="76877" y2="21561"/>
                        <a14:foregroundMark x1="76877" y1="21561" x2="93093" y2="15613"/>
                        <a14:foregroundMark x1="93093" y1="15613" x2="93393" y2="15613"/>
                        <a14:foregroundMark x1="95195" y1="5204" x2="95195" y2="5204"/>
                        <a14:foregroundMark x1="94895" y1="9665" x2="93994" y2="34201"/>
                        <a14:foregroundMark x1="93994" y1="34201" x2="56456" y2="36803"/>
                        <a14:foregroundMark x1="56456" y1="36803" x2="39940" y2="48699"/>
                        <a14:foregroundMark x1="39940" y1="48699" x2="40841" y2="72862"/>
                        <a14:foregroundMark x1="27711" y1="84523" x2="27170" y2="85003"/>
                        <a14:foregroundMark x1="40841" y1="72862" x2="27720" y2="84515"/>
                        <a14:foregroundMark x1="62818" y1="88585" x2="77177" y2="88104"/>
                        <a14:foregroundMark x1="54955" y1="88848" x2="60005" y2="88679"/>
                        <a14:foregroundMark x1="77177" y1="88104" x2="42042" y2="80669"/>
                        <a14:foregroundMark x1="50411" y1="73234" x2="50450" y2="74349"/>
                        <a14:foregroundMark x1="50385" y1="72491" x2="50411" y2="73234"/>
                        <a14:foregroundMark x1="49550" y1="48699" x2="50385" y2="72491"/>
                        <a14:foregroundMark x1="75526" y1="92806" x2="66366" y2="88104"/>
                        <a14:foregroundMark x1="78679" y1="94424" x2="77189" y2="93659"/>
                        <a14:foregroundMark x1="8108" y1="88104" x2="9309" y2="80297"/>
                        <a14:foregroundMark x1="56456" y1="61338" x2="57057" y2="58736"/>
                        <a14:foregroundMark x1="57357" y1="57249" x2="57357" y2="57249"/>
                        <a14:foregroundMark x1="57958" y1="63941" x2="57958" y2="63941"/>
                        <a14:foregroundMark x1="59159" y1="62825" x2="59159" y2="62825"/>
                        <a14:foregroundMark x1="57958" y1="56506" x2="57958" y2="56506"/>
                        <a14:foregroundMark x1="43434" y1="85880" x2="75375" y2="88476"/>
                        <a14:foregroundMark x1="15916" y1="83643" x2="34533" y2="85156"/>
                        <a14:foregroundMark x1="50151" y1="88104" x2="66967" y2="89591"/>
                        <a14:foregroundMark x1="45860" y1="87725" x2="49864" y2="88079"/>
                        <a14:foregroundMark x1="33333" y1="86617" x2="33628" y2="86643"/>
                        <a14:foregroundMark x1="66967" y1="89591" x2="67868" y2="89591"/>
                        <a14:foregroundMark x1="40000" y1="87144" x2="51051" y2="86617"/>
                        <a14:foregroundMark x1="38403" y1="87220" x2="39283" y2="87178"/>
                        <a14:foregroundMark x1="35435" y1="87361" x2="37479" y2="87264"/>
                        <a14:foregroundMark x1="51051" y1="86617" x2="67568" y2="89591"/>
                        <a14:foregroundMark x1="67568" y1="89591" x2="70571" y2="89219"/>
                        <a14:foregroundMark x1="90390" y1="82900" x2="90390" y2="82900"/>
                        <a14:foregroundMark x1="84084" y1="89963" x2="84084" y2="89963"/>
                        <a14:foregroundMark x1="84985" y1="89963" x2="84985" y2="89963"/>
                        <a14:foregroundMark x1="86486" y1="88104" x2="86486" y2="88104"/>
                        <a14:foregroundMark x1="66066" y1="90335" x2="66066" y2="90335"/>
                        <a14:backgroundMark x1="30939" y1="91062" x2="22604" y2="89682"/>
                        <a14:backgroundMark x1="71471" y1="97770" x2="42021" y2="92896"/>
                        <a14:backgroundMark x1="73574" y1="99257" x2="73574" y2="99257"/>
                        <a14:backgroundMark x1="73273" y1="97026" x2="73273" y2="97026"/>
                        <a14:backgroundMark x1="73273" y1="97026" x2="66965" y2="94766"/>
                        <a14:backgroundMark x1="72973" y1="97770" x2="75075" y2="97770"/>
                        <a14:backgroundMark x1="31152" y1="90666" x2="27293" y2="90063"/>
                        <a14:backgroundMark x1="76577" y1="97770" x2="49814" y2="93585"/>
                        <a14:backgroundMark x1="25225" y1="69517" x2="25225" y2="69517"/>
                        <a14:backgroundMark x1="20120" y1="89963" x2="14414" y2="88848"/>
                        <a14:backgroundMark x1="16517" y1="88104" x2="19820" y2="89219"/>
                        <a14:backgroundMark x1="29429" y1="89963" x2="31832" y2="91450"/>
                        <a14:backgroundMark x1="31832" y1="89591" x2="33982" y2="90257"/>
                        <a14:backgroundMark x1="32432" y1="90335" x2="33872" y2="90476"/>
                        <a14:backgroundMark x1="51652" y1="74721" x2="57658" y2="71004"/>
                        <a14:backgroundMark x1="51351" y1="72491" x2="53453" y2="72491"/>
                        <a14:backgroundMark x1="50751" y1="72491" x2="50751" y2="72491"/>
                        <a14:backgroundMark x1="50751" y1="73234" x2="50751" y2="73234"/>
                        <a14:backgroundMark x1="35135" y1="91822" x2="36036" y2="91822"/>
                        <a14:backgroundMark x1="39039" y1="92193" x2="39039" y2="92193"/>
                        <a14:backgroundMark x1="40240" y1="92565" x2="40240" y2="92565"/>
                        <a14:backgroundMark x1="37838" y1="91078" x2="37838" y2="91078"/>
                        <a14:backgroundMark x1="36036" y1="90335" x2="36336" y2="90706"/>
                        <a14:backgroundMark x1="39640" y1="91450" x2="39940" y2="91822"/>
                        <a14:backgroundMark x1="41441" y1="91822" x2="41441" y2="91822"/>
                        <a14:backgroundMark x1="42643" y1="91822" x2="42643" y2="91822"/>
                        <a14:backgroundMark x1="44444" y1="92565" x2="44444" y2="92565"/>
                        <a14:backgroundMark x1="45946" y1="92565" x2="45946" y2="92565"/>
                        <a14:backgroundMark x1="47748" y1="92193" x2="48048" y2="92193"/>
                        <a14:backgroundMark x1="64264" y1="94052" x2="64264" y2="94052"/>
                        <a14:backgroundMark x1="62462" y1="94052" x2="62462" y2="94052"/>
                        <a14:backgroundMark x1="75075" y1="41264" x2="75075" y2="4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6972" y="2443794"/>
            <a:ext cx="2783899" cy="2252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13F09-AC3D-E2A9-33D7-0E4D3DBA8E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02898" y="1682783"/>
            <a:ext cx="7509564" cy="377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738B1-7E19-AF03-98C8-074BE1ECB94B}"/>
              </a:ext>
            </a:extLst>
          </p:cNvPr>
          <p:cNvSpPr txBox="1"/>
          <p:nvPr/>
        </p:nvSpPr>
        <p:spPr>
          <a:xfrm>
            <a:off x="8831198" y="199064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EyeLink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1000 Plus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6921A-ED84-BDA1-6B69-EB5E22D581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80248" y="2671855"/>
            <a:ext cx="2868425" cy="151429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0F52B50-FC26-4CBD-7A79-5A05763494AB}"/>
              </a:ext>
            </a:extLst>
          </p:cNvPr>
          <p:cNvSpPr/>
          <p:nvPr/>
        </p:nvSpPr>
        <p:spPr>
          <a:xfrm rot="14416698">
            <a:off x="3625572" y="1723343"/>
            <a:ext cx="1053851" cy="2280423"/>
          </a:xfrm>
          <a:prstGeom prst="triangle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F59D-3B34-8BE0-EBEC-861B036CF2BA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180170" y="1840647"/>
            <a:ext cx="1701294" cy="1588353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17CCE-9555-3BE8-1B22-299757DCACBE}"/>
              </a:ext>
            </a:extLst>
          </p:cNvPr>
          <p:cNvCxnSpPr>
            <a:endCxn id="8" idx="2"/>
          </p:cNvCxnSpPr>
          <p:nvPr/>
        </p:nvCxnSpPr>
        <p:spPr>
          <a:xfrm flipV="1">
            <a:off x="3214460" y="2755857"/>
            <a:ext cx="2189490" cy="673142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F3E5692-4563-6E71-B84B-CC913C8F82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5" b="89680" l="9839" r="89803">
                        <a14:foregroundMark x1="58140" y1="11388" x2="61505" y2="28580"/>
                        <a14:foregroundMark x1="58676" y1="3203" x2="58676" y2="3203"/>
                        <a14:foregroundMark x1="59392" y1="2135" x2="59392" y2="2135"/>
                        <a14:foregroundMark x1="66190" y1="12100" x2="66190" y2="12100"/>
                        <a14:backgroundMark x1="59392" y1="29893" x2="59392" y2="29893"/>
                        <a14:backgroundMark x1="33989" y1="40569" x2="32916" y2="75445"/>
                        <a14:backgroundMark x1="32916" y1="75445" x2="40429" y2="85409"/>
                        <a14:backgroundMark x1="40429" y1="85409" x2="40429" y2="85409"/>
                        <a14:backgroundMark x1="39714" y1="66192" x2="51163" y2="84698"/>
                        <a14:backgroundMark x1="70483" y1="5338" x2="83005" y2="23488"/>
                        <a14:backgroundMark x1="83005" y1="23488" x2="83005" y2="23488"/>
                        <a14:backgroundMark x1="58855" y1="40569" x2="83542" y2="90391"/>
                        <a14:backgroundMark x1="71735" y1="36299" x2="58140" y2="97509"/>
                        <a14:backgroundMark x1="54741" y1="48754" x2="75134" y2="85409"/>
                        <a14:backgroundMark x1="71199" y1="24911" x2="65832" y2="41637"/>
                        <a14:backgroundMark x1="65832" y1="41637" x2="63685" y2="44840"/>
                        <a14:backgroundMark x1="60823" y1="34875" x2="65116" y2="37011"/>
                        <a14:backgroundMark x1="60107" y1="30249" x2="60107" y2="30249"/>
                        <a14:backgroundMark x1="60286" y1="30249" x2="62791" y2="36299"/>
                      </a14:backgroundRemoval>
                    </a14:imgEffect>
                  </a14:imgLayer>
                </a14:imgProps>
              </a:ext>
            </a:extLst>
          </a:blip>
          <a:srcRect l="52543" r="31688" b="59886"/>
          <a:stretch/>
        </p:blipFill>
        <p:spPr>
          <a:xfrm>
            <a:off x="4648672" y="1682783"/>
            <a:ext cx="1184171" cy="1514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66B92B-5937-5230-1DA5-38317C720254}"/>
              </a:ext>
            </a:extLst>
          </p:cNvPr>
          <p:cNvSpPr txBox="1"/>
          <p:nvPr/>
        </p:nvSpPr>
        <p:spPr>
          <a:xfrm>
            <a:off x="4523197" y="619860"/>
            <a:ext cx="314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Gaze Points</a:t>
            </a:r>
          </a:p>
        </p:txBody>
      </p:sp>
    </p:spTree>
    <p:extLst>
      <p:ext uri="{BB962C8B-B14F-4D97-AF65-F5344CB8AC3E}">
        <p14:creationId xmlns:p14="http://schemas.microsoft.com/office/powerpoint/2010/main" val="85790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3BF2CC-336A-0B24-4E59-58B47ADA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3" b="94424" l="8108" r="94895">
                        <a14:foregroundMark x1="8709" y1="35316" x2="48348" y2="18216"/>
                        <a14:foregroundMark x1="48348" y1="18216" x2="76877" y2="21561"/>
                        <a14:foregroundMark x1="76877" y1="21561" x2="93093" y2="15613"/>
                        <a14:foregroundMark x1="93093" y1="15613" x2="93393" y2="15613"/>
                        <a14:foregroundMark x1="95195" y1="5204" x2="95195" y2="5204"/>
                        <a14:foregroundMark x1="94895" y1="9665" x2="93994" y2="34201"/>
                        <a14:foregroundMark x1="93994" y1="34201" x2="56456" y2="36803"/>
                        <a14:foregroundMark x1="56456" y1="36803" x2="39940" y2="48699"/>
                        <a14:foregroundMark x1="39940" y1="48699" x2="40841" y2="72862"/>
                        <a14:foregroundMark x1="27711" y1="84523" x2="27170" y2="85003"/>
                        <a14:foregroundMark x1="40841" y1="72862" x2="27720" y2="84515"/>
                        <a14:foregroundMark x1="62818" y1="88585" x2="77177" y2="88104"/>
                        <a14:foregroundMark x1="54955" y1="88848" x2="60005" y2="88679"/>
                        <a14:foregroundMark x1="77177" y1="88104" x2="42042" y2="80669"/>
                        <a14:foregroundMark x1="50411" y1="73234" x2="50450" y2="74349"/>
                        <a14:foregroundMark x1="50385" y1="72491" x2="50411" y2="73234"/>
                        <a14:foregroundMark x1="49550" y1="48699" x2="50385" y2="72491"/>
                        <a14:foregroundMark x1="75526" y1="92806" x2="66366" y2="88104"/>
                        <a14:foregroundMark x1="78679" y1="94424" x2="77189" y2="93659"/>
                        <a14:foregroundMark x1="8108" y1="88104" x2="9309" y2="80297"/>
                        <a14:foregroundMark x1="56456" y1="61338" x2="57057" y2="58736"/>
                        <a14:foregroundMark x1="57357" y1="57249" x2="57357" y2="57249"/>
                        <a14:foregroundMark x1="57958" y1="63941" x2="57958" y2="63941"/>
                        <a14:foregroundMark x1="59159" y1="62825" x2="59159" y2="62825"/>
                        <a14:foregroundMark x1="57958" y1="56506" x2="57958" y2="56506"/>
                        <a14:foregroundMark x1="43434" y1="85880" x2="75375" y2="88476"/>
                        <a14:foregroundMark x1="15916" y1="83643" x2="34533" y2="85156"/>
                        <a14:foregroundMark x1="50151" y1="88104" x2="66967" y2="89591"/>
                        <a14:foregroundMark x1="45860" y1="87725" x2="49864" y2="88079"/>
                        <a14:foregroundMark x1="33333" y1="86617" x2="33628" y2="86643"/>
                        <a14:foregroundMark x1="66967" y1="89591" x2="67868" y2="89591"/>
                        <a14:foregroundMark x1="40000" y1="87144" x2="51051" y2="86617"/>
                        <a14:foregroundMark x1="38403" y1="87220" x2="39283" y2="87178"/>
                        <a14:foregroundMark x1="35435" y1="87361" x2="37479" y2="87264"/>
                        <a14:foregroundMark x1="51051" y1="86617" x2="67568" y2="89591"/>
                        <a14:foregroundMark x1="67568" y1="89591" x2="70571" y2="89219"/>
                        <a14:foregroundMark x1="90390" y1="82900" x2="90390" y2="82900"/>
                        <a14:foregroundMark x1="84084" y1="89963" x2="84084" y2="89963"/>
                        <a14:foregroundMark x1="84985" y1="89963" x2="84985" y2="89963"/>
                        <a14:foregroundMark x1="86486" y1="88104" x2="86486" y2="88104"/>
                        <a14:foregroundMark x1="66066" y1="90335" x2="66066" y2="90335"/>
                        <a14:backgroundMark x1="30939" y1="91062" x2="22604" y2="89682"/>
                        <a14:backgroundMark x1="71471" y1="97770" x2="42021" y2="92896"/>
                        <a14:backgroundMark x1="73574" y1="99257" x2="73574" y2="99257"/>
                        <a14:backgroundMark x1="73273" y1="97026" x2="73273" y2="97026"/>
                        <a14:backgroundMark x1="73273" y1="97026" x2="66965" y2="94766"/>
                        <a14:backgroundMark x1="72973" y1="97770" x2="75075" y2="97770"/>
                        <a14:backgroundMark x1="31152" y1="90666" x2="27293" y2="90063"/>
                        <a14:backgroundMark x1="76577" y1="97770" x2="49814" y2="93585"/>
                        <a14:backgroundMark x1="25225" y1="69517" x2="25225" y2="69517"/>
                        <a14:backgroundMark x1="20120" y1="89963" x2="14414" y2="88848"/>
                        <a14:backgroundMark x1="16517" y1="88104" x2="19820" y2="89219"/>
                        <a14:backgroundMark x1="29429" y1="89963" x2="31832" y2="91450"/>
                        <a14:backgroundMark x1="31832" y1="89591" x2="33982" y2="90257"/>
                        <a14:backgroundMark x1="32432" y1="90335" x2="33872" y2="90476"/>
                        <a14:backgroundMark x1="51652" y1="74721" x2="57658" y2="71004"/>
                        <a14:backgroundMark x1="51351" y1="72491" x2="53453" y2="72491"/>
                        <a14:backgroundMark x1="50751" y1="72491" x2="50751" y2="72491"/>
                        <a14:backgroundMark x1="50751" y1="73234" x2="50751" y2="73234"/>
                        <a14:backgroundMark x1="35135" y1="91822" x2="36036" y2="91822"/>
                        <a14:backgroundMark x1="39039" y1="92193" x2="39039" y2="92193"/>
                        <a14:backgroundMark x1="40240" y1="92565" x2="40240" y2="92565"/>
                        <a14:backgroundMark x1="37838" y1="91078" x2="37838" y2="91078"/>
                        <a14:backgroundMark x1="36036" y1="90335" x2="36336" y2="90706"/>
                        <a14:backgroundMark x1="39640" y1="91450" x2="39940" y2="91822"/>
                        <a14:backgroundMark x1="41441" y1="91822" x2="41441" y2="91822"/>
                        <a14:backgroundMark x1="42643" y1="91822" x2="42643" y2="91822"/>
                        <a14:backgroundMark x1="44444" y1="92565" x2="44444" y2="92565"/>
                        <a14:backgroundMark x1="45946" y1="92565" x2="45946" y2="92565"/>
                        <a14:backgroundMark x1="47748" y1="92193" x2="48048" y2="92193"/>
                        <a14:backgroundMark x1="64264" y1="94052" x2="64264" y2="94052"/>
                        <a14:backgroundMark x1="62462" y1="94052" x2="62462" y2="94052"/>
                        <a14:backgroundMark x1="75075" y1="41264" x2="75075" y2="4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6972" y="2443794"/>
            <a:ext cx="2783899" cy="2252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13F09-AC3D-E2A9-33D7-0E4D3DBA8E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02898" y="1682783"/>
            <a:ext cx="7509564" cy="377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738B1-7E19-AF03-98C8-074BE1ECB94B}"/>
              </a:ext>
            </a:extLst>
          </p:cNvPr>
          <p:cNvSpPr txBox="1"/>
          <p:nvPr/>
        </p:nvSpPr>
        <p:spPr>
          <a:xfrm>
            <a:off x="8831198" y="199064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EyeLink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1000 Plus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6921A-ED84-BDA1-6B69-EB5E22D581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80248" y="2671855"/>
            <a:ext cx="2868425" cy="151429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0F52B50-FC26-4CBD-7A79-5A05763494AB}"/>
              </a:ext>
            </a:extLst>
          </p:cNvPr>
          <p:cNvSpPr/>
          <p:nvPr/>
        </p:nvSpPr>
        <p:spPr>
          <a:xfrm rot="14416698">
            <a:off x="3625572" y="1723343"/>
            <a:ext cx="1053851" cy="2280423"/>
          </a:xfrm>
          <a:prstGeom prst="triangle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F59D-3B34-8BE0-EBEC-861B036CF2BA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180170" y="1840647"/>
            <a:ext cx="1701294" cy="1588353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17CCE-9555-3BE8-1B22-299757DCACBE}"/>
              </a:ext>
            </a:extLst>
          </p:cNvPr>
          <p:cNvCxnSpPr>
            <a:endCxn id="8" idx="2"/>
          </p:cNvCxnSpPr>
          <p:nvPr/>
        </p:nvCxnSpPr>
        <p:spPr>
          <a:xfrm flipV="1">
            <a:off x="3214460" y="2755857"/>
            <a:ext cx="2189490" cy="673142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F3E5692-4563-6E71-B84B-CC913C8F82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5" b="89680" l="9839" r="89803">
                        <a14:foregroundMark x1="58140" y1="11388" x2="61505" y2="28580"/>
                        <a14:foregroundMark x1="58676" y1="3203" x2="58676" y2="3203"/>
                        <a14:foregroundMark x1="59392" y1="2135" x2="59392" y2="2135"/>
                        <a14:foregroundMark x1="66190" y1="12100" x2="66190" y2="12100"/>
                        <a14:backgroundMark x1="59392" y1="29893" x2="59392" y2="29893"/>
                        <a14:backgroundMark x1="33989" y1="40569" x2="32916" y2="75445"/>
                        <a14:backgroundMark x1="32916" y1="75445" x2="40429" y2="85409"/>
                        <a14:backgroundMark x1="40429" y1="85409" x2="40429" y2="85409"/>
                        <a14:backgroundMark x1="39714" y1="66192" x2="51163" y2="84698"/>
                        <a14:backgroundMark x1="70483" y1="5338" x2="83005" y2="23488"/>
                        <a14:backgroundMark x1="83005" y1="23488" x2="83005" y2="23488"/>
                        <a14:backgroundMark x1="58855" y1="40569" x2="83542" y2="90391"/>
                        <a14:backgroundMark x1="71735" y1="36299" x2="58140" y2="97509"/>
                        <a14:backgroundMark x1="54741" y1="48754" x2="75134" y2="85409"/>
                        <a14:backgroundMark x1="71199" y1="24911" x2="65832" y2="41637"/>
                        <a14:backgroundMark x1="65832" y1="41637" x2="63685" y2="44840"/>
                        <a14:backgroundMark x1="60823" y1="34875" x2="65116" y2="37011"/>
                        <a14:backgroundMark x1="60107" y1="30249" x2="60107" y2="30249"/>
                        <a14:backgroundMark x1="60286" y1="30249" x2="62791" y2="36299"/>
                      </a14:backgroundRemoval>
                    </a14:imgEffect>
                  </a14:imgLayer>
                </a14:imgProps>
              </a:ext>
            </a:extLst>
          </a:blip>
          <a:srcRect l="52543" r="31688" b="59886"/>
          <a:stretch/>
        </p:blipFill>
        <p:spPr>
          <a:xfrm>
            <a:off x="4648672" y="1682783"/>
            <a:ext cx="1184171" cy="1514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66B92B-5937-5230-1DA5-38317C720254}"/>
              </a:ext>
            </a:extLst>
          </p:cNvPr>
          <p:cNvSpPr txBox="1"/>
          <p:nvPr/>
        </p:nvSpPr>
        <p:spPr>
          <a:xfrm>
            <a:off x="4989415" y="619860"/>
            <a:ext cx="2458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Fixations</a:t>
            </a:r>
          </a:p>
        </p:txBody>
      </p:sp>
      <p:pic>
        <p:nvPicPr>
          <p:cNvPr id="2052" name="Picture 4" descr="Animation Time Sticker by Open the Portal for iOS &amp; Android | GIPHY">
            <a:extLst>
              <a:ext uri="{FF2B5EF4-FFF2-40B4-BE49-F238E27FC236}">
                <a16:creationId xmlns:a16="http://schemas.microsoft.com/office/drawing/2014/main" id="{A7A0CBBE-B3F9-DEF7-DA6A-89D96EE2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93" y="3886463"/>
            <a:ext cx="1922224" cy="14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2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hildren in a classroom&#10;&#10;Description automatically generated with low confidence">
            <a:extLst>
              <a:ext uri="{FF2B5EF4-FFF2-40B4-BE49-F238E27FC236}">
                <a16:creationId xmlns:a16="http://schemas.microsoft.com/office/drawing/2014/main" id="{FF977573-2767-54DD-5F2E-4C4F822BC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231" t="93" r="15745" b="-93"/>
          <a:stretch/>
        </p:blipFill>
        <p:spPr>
          <a:xfrm>
            <a:off x="1333040" y="870651"/>
            <a:ext cx="5277080" cy="2971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F314C-8324-0DCF-3A42-0206D7CE2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5AE53D2-53C2-9FAF-665D-EBB27BE055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5545366"/>
            <a:ext cx="1372631" cy="1312634"/>
          </a:xfrm>
          <a:prstGeom prst="rect">
            <a:avLst/>
          </a:prstGeom>
        </p:spPr>
      </p:pic>
      <p:pic>
        <p:nvPicPr>
          <p:cNvPr id="4" name="Picture 3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D605A316-D0F5-2F37-5F77-B685110F81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5997" t="7336" r="27670" b="7336"/>
          <a:stretch/>
        </p:blipFill>
        <p:spPr>
          <a:xfrm>
            <a:off x="1170602" y="4927489"/>
            <a:ext cx="513403" cy="1171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044304-D32E-D4EE-58A5-2A6A0CD77991}"/>
              </a:ext>
            </a:extLst>
          </p:cNvPr>
          <p:cNvGrpSpPr>
            <a:grpSpLocks noChangeAspect="1"/>
          </p:cNvGrpSpPr>
          <p:nvPr/>
        </p:nvGrpSpPr>
        <p:grpSpPr>
          <a:xfrm>
            <a:off x="1495912" y="5965492"/>
            <a:ext cx="1248896" cy="772977"/>
            <a:chOff x="163138" y="590979"/>
            <a:chExt cx="7911346" cy="3952278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3772861B-B640-F3E3-0ED1-510FAFD1A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8" name="Picture 7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C2E163C3-2214-8DDD-AED5-927CA425B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9" name="Picture 8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8CEC5893-328F-E177-5AFA-C609F92E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21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3BF2CC-336A-0B24-4E59-58B47ADA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3" b="94424" l="8108" r="94895">
                        <a14:foregroundMark x1="8709" y1="35316" x2="48348" y2="18216"/>
                        <a14:foregroundMark x1="48348" y1="18216" x2="76877" y2="21561"/>
                        <a14:foregroundMark x1="76877" y1="21561" x2="93093" y2="15613"/>
                        <a14:foregroundMark x1="93093" y1="15613" x2="93393" y2="15613"/>
                        <a14:foregroundMark x1="95195" y1="5204" x2="95195" y2="5204"/>
                        <a14:foregroundMark x1="94895" y1="9665" x2="93994" y2="34201"/>
                        <a14:foregroundMark x1="93994" y1="34201" x2="56456" y2="36803"/>
                        <a14:foregroundMark x1="56456" y1="36803" x2="39940" y2="48699"/>
                        <a14:foregroundMark x1="39940" y1="48699" x2="40841" y2="72862"/>
                        <a14:foregroundMark x1="27711" y1="84523" x2="27170" y2="85003"/>
                        <a14:foregroundMark x1="40841" y1="72862" x2="27720" y2="84515"/>
                        <a14:foregroundMark x1="62818" y1="88585" x2="77177" y2="88104"/>
                        <a14:foregroundMark x1="54955" y1="88848" x2="60005" y2="88679"/>
                        <a14:foregroundMark x1="77177" y1="88104" x2="42042" y2="80669"/>
                        <a14:foregroundMark x1="50411" y1="73234" x2="50450" y2="74349"/>
                        <a14:foregroundMark x1="50385" y1="72491" x2="50411" y2="73234"/>
                        <a14:foregroundMark x1="49550" y1="48699" x2="50385" y2="72491"/>
                        <a14:foregroundMark x1="75526" y1="92806" x2="66366" y2="88104"/>
                        <a14:foregroundMark x1="78679" y1="94424" x2="77189" y2="93659"/>
                        <a14:foregroundMark x1="8108" y1="88104" x2="9309" y2="80297"/>
                        <a14:foregroundMark x1="56456" y1="61338" x2="57057" y2="58736"/>
                        <a14:foregroundMark x1="57357" y1="57249" x2="57357" y2="57249"/>
                        <a14:foregroundMark x1="57958" y1="63941" x2="57958" y2="63941"/>
                        <a14:foregroundMark x1="59159" y1="62825" x2="59159" y2="62825"/>
                        <a14:foregroundMark x1="57958" y1="56506" x2="57958" y2="56506"/>
                        <a14:foregroundMark x1="43434" y1="85880" x2="75375" y2="88476"/>
                        <a14:foregroundMark x1="15916" y1="83643" x2="34533" y2="85156"/>
                        <a14:foregroundMark x1="50151" y1="88104" x2="66967" y2="89591"/>
                        <a14:foregroundMark x1="45860" y1="87725" x2="49864" y2="88079"/>
                        <a14:foregroundMark x1="33333" y1="86617" x2="33628" y2="86643"/>
                        <a14:foregroundMark x1="66967" y1="89591" x2="67868" y2="89591"/>
                        <a14:foregroundMark x1="40000" y1="87144" x2="51051" y2="86617"/>
                        <a14:foregroundMark x1="38403" y1="87220" x2="39283" y2="87178"/>
                        <a14:foregroundMark x1="35435" y1="87361" x2="37479" y2="87264"/>
                        <a14:foregroundMark x1="51051" y1="86617" x2="67568" y2="89591"/>
                        <a14:foregroundMark x1="67568" y1="89591" x2="70571" y2="89219"/>
                        <a14:foregroundMark x1="90390" y1="82900" x2="90390" y2="82900"/>
                        <a14:foregroundMark x1="84084" y1="89963" x2="84084" y2="89963"/>
                        <a14:foregroundMark x1="84985" y1="89963" x2="84985" y2="89963"/>
                        <a14:foregroundMark x1="86486" y1="88104" x2="86486" y2="88104"/>
                        <a14:foregroundMark x1="66066" y1="90335" x2="66066" y2="90335"/>
                        <a14:backgroundMark x1="30939" y1="91062" x2="22604" y2="89682"/>
                        <a14:backgroundMark x1="71471" y1="97770" x2="42021" y2="92896"/>
                        <a14:backgroundMark x1="73574" y1="99257" x2="73574" y2="99257"/>
                        <a14:backgroundMark x1="73273" y1="97026" x2="73273" y2="97026"/>
                        <a14:backgroundMark x1="73273" y1="97026" x2="66965" y2="94766"/>
                        <a14:backgroundMark x1="72973" y1="97770" x2="75075" y2="97770"/>
                        <a14:backgroundMark x1="31152" y1="90666" x2="27293" y2="90063"/>
                        <a14:backgroundMark x1="76577" y1="97770" x2="49814" y2="93585"/>
                        <a14:backgroundMark x1="25225" y1="69517" x2="25225" y2="69517"/>
                        <a14:backgroundMark x1="20120" y1="89963" x2="14414" y2="88848"/>
                        <a14:backgroundMark x1="16517" y1="88104" x2="19820" y2="89219"/>
                        <a14:backgroundMark x1="29429" y1="89963" x2="31832" y2="91450"/>
                        <a14:backgroundMark x1="31832" y1="89591" x2="33982" y2="90257"/>
                        <a14:backgroundMark x1="32432" y1="90335" x2="33872" y2="90476"/>
                        <a14:backgroundMark x1="51652" y1="74721" x2="57658" y2="71004"/>
                        <a14:backgroundMark x1="51351" y1="72491" x2="53453" y2="72491"/>
                        <a14:backgroundMark x1="50751" y1="72491" x2="50751" y2="72491"/>
                        <a14:backgroundMark x1="50751" y1="73234" x2="50751" y2="73234"/>
                        <a14:backgroundMark x1="35135" y1="91822" x2="36036" y2="91822"/>
                        <a14:backgroundMark x1="39039" y1="92193" x2="39039" y2="92193"/>
                        <a14:backgroundMark x1="40240" y1="92565" x2="40240" y2="92565"/>
                        <a14:backgroundMark x1="37838" y1="91078" x2="37838" y2="91078"/>
                        <a14:backgroundMark x1="36036" y1="90335" x2="36336" y2="90706"/>
                        <a14:backgroundMark x1="39640" y1="91450" x2="39940" y2="91822"/>
                        <a14:backgroundMark x1="41441" y1="91822" x2="41441" y2="91822"/>
                        <a14:backgroundMark x1="42643" y1="91822" x2="42643" y2="91822"/>
                        <a14:backgroundMark x1="44444" y1="92565" x2="44444" y2="92565"/>
                        <a14:backgroundMark x1="45946" y1="92565" x2="45946" y2="92565"/>
                        <a14:backgroundMark x1="47748" y1="92193" x2="48048" y2="92193"/>
                        <a14:backgroundMark x1="64264" y1="94052" x2="64264" y2="94052"/>
                        <a14:backgroundMark x1="62462" y1="94052" x2="62462" y2="94052"/>
                        <a14:backgroundMark x1="75075" y1="41264" x2="75075" y2="4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6972" y="2443794"/>
            <a:ext cx="2783899" cy="2252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13F09-AC3D-E2A9-33D7-0E4D3DBA8E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02898" y="1682783"/>
            <a:ext cx="7509564" cy="377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738B1-7E19-AF03-98C8-074BE1ECB94B}"/>
              </a:ext>
            </a:extLst>
          </p:cNvPr>
          <p:cNvSpPr txBox="1"/>
          <p:nvPr/>
        </p:nvSpPr>
        <p:spPr>
          <a:xfrm>
            <a:off x="8831198" y="199064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EyeLink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1000 Plus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6921A-ED84-BDA1-6B69-EB5E22D581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28374" y="3357504"/>
            <a:ext cx="2868425" cy="151429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0F52B50-FC26-4CBD-7A79-5A05763494AB}"/>
              </a:ext>
            </a:extLst>
          </p:cNvPr>
          <p:cNvSpPr/>
          <p:nvPr/>
        </p:nvSpPr>
        <p:spPr>
          <a:xfrm rot="14783422">
            <a:off x="4735454" y="1524716"/>
            <a:ext cx="1100750" cy="3368331"/>
          </a:xfrm>
          <a:prstGeom prst="triangle">
            <a:avLst>
              <a:gd name="adj" fmla="val 50000"/>
            </a:avLst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F59D-3B34-8BE0-EBEC-861B036CF2BA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228296" y="2030062"/>
            <a:ext cx="3380299" cy="208458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17CCE-9555-3BE8-1B22-299757DCACB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262586" y="3038674"/>
            <a:ext cx="3786863" cy="1075974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66B92B-5937-5230-1DA5-38317C720254}"/>
              </a:ext>
            </a:extLst>
          </p:cNvPr>
          <p:cNvSpPr txBox="1"/>
          <p:nvPr/>
        </p:nvSpPr>
        <p:spPr>
          <a:xfrm>
            <a:off x="4989415" y="619860"/>
            <a:ext cx="2482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Saccades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2A3E5-C6BC-87E0-456F-195AB6CD83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38" b="52538" l="70847" r="91124">
                        <a14:backgroundMark x1="84615" y1="40569" x2="86941" y2="45196"/>
                        <a14:backgroundMark x1="84079" y1="39502" x2="87657" y2="41637"/>
                      </a14:backgroundRemoval>
                    </a14:imgEffect>
                  </a14:imgLayer>
                </a14:imgProps>
              </a:ext>
            </a:extLst>
          </a:blip>
          <a:srcRect l="68312" r="6341" b="41624"/>
          <a:stretch/>
        </p:blipFill>
        <p:spPr>
          <a:xfrm>
            <a:off x="5832842" y="1682783"/>
            <a:ext cx="1903463" cy="22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9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3BF2CC-336A-0B24-4E59-58B47ADAC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3" b="94424" l="8108" r="94895">
                        <a14:foregroundMark x1="8709" y1="35316" x2="48348" y2="18216"/>
                        <a14:foregroundMark x1="48348" y1="18216" x2="76877" y2="21561"/>
                        <a14:foregroundMark x1="76877" y1="21561" x2="93093" y2="15613"/>
                        <a14:foregroundMark x1="93093" y1="15613" x2="93393" y2="15613"/>
                        <a14:foregroundMark x1="95195" y1="5204" x2="95195" y2="5204"/>
                        <a14:foregroundMark x1="94895" y1="9665" x2="93994" y2="34201"/>
                        <a14:foregroundMark x1="93994" y1="34201" x2="56456" y2="36803"/>
                        <a14:foregroundMark x1="56456" y1="36803" x2="39940" y2="48699"/>
                        <a14:foregroundMark x1="39940" y1="48699" x2="40841" y2="72862"/>
                        <a14:foregroundMark x1="27711" y1="84523" x2="27170" y2="85003"/>
                        <a14:foregroundMark x1="40841" y1="72862" x2="27720" y2="84515"/>
                        <a14:foregroundMark x1="62818" y1="88585" x2="77177" y2="88104"/>
                        <a14:foregroundMark x1="54955" y1="88848" x2="60005" y2="88679"/>
                        <a14:foregroundMark x1="77177" y1="88104" x2="42042" y2="80669"/>
                        <a14:foregroundMark x1="50411" y1="73234" x2="50450" y2="74349"/>
                        <a14:foregroundMark x1="50385" y1="72491" x2="50411" y2="73234"/>
                        <a14:foregroundMark x1="49550" y1="48699" x2="50385" y2="72491"/>
                        <a14:foregroundMark x1="75526" y1="92806" x2="66366" y2="88104"/>
                        <a14:foregroundMark x1="78679" y1="94424" x2="77189" y2="93659"/>
                        <a14:foregroundMark x1="8108" y1="88104" x2="9309" y2="80297"/>
                        <a14:foregroundMark x1="56456" y1="61338" x2="57057" y2="58736"/>
                        <a14:foregroundMark x1="57357" y1="57249" x2="57357" y2="57249"/>
                        <a14:foregroundMark x1="57958" y1="63941" x2="57958" y2="63941"/>
                        <a14:foregroundMark x1="59159" y1="62825" x2="59159" y2="62825"/>
                        <a14:foregroundMark x1="57958" y1="56506" x2="57958" y2="56506"/>
                        <a14:foregroundMark x1="43434" y1="85880" x2="75375" y2="88476"/>
                        <a14:foregroundMark x1="15916" y1="83643" x2="34533" y2="85156"/>
                        <a14:foregroundMark x1="50151" y1="88104" x2="66967" y2="89591"/>
                        <a14:foregroundMark x1="45860" y1="87725" x2="49864" y2="88079"/>
                        <a14:foregroundMark x1="33333" y1="86617" x2="33628" y2="86643"/>
                        <a14:foregroundMark x1="66967" y1="89591" x2="67868" y2="89591"/>
                        <a14:foregroundMark x1="40000" y1="87144" x2="51051" y2="86617"/>
                        <a14:foregroundMark x1="38403" y1="87220" x2="39283" y2="87178"/>
                        <a14:foregroundMark x1="35435" y1="87361" x2="37479" y2="87264"/>
                        <a14:foregroundMark x1="51051" y1="86617" x2="67568" y2="89591"/>
                        <a14:foregroundMark x1="67568" y1="89591" x2="70571" y2="89219"/>
                        <a14:foregroundMark x1="90390" y1="82900" x2="90390" y2="82900"/>
                        <a14:foregroundMark x1="84084" y1="89963" x2="84084" y2="89963"/>
                        <a14:foregroundMark x1="84985" y1="89963" x2="84985" y2="89963"/>
                        <a14:foregroundMark x1="86486" y1="88104" x2="86486" y2="88104"/>
                        <a14:foregroundMark x1="66066" y1="90335" x2="66066" y2="90335"/>
                        <a14:backgroundMark x1="30939" y1="91062" x2="22604" y2="89682"/>
                        <a14:backgroundMark x1="71471" y1="97770" x2="42021" y2="92896"/>
                        <a14:backgroundMark x1="73574" y1="99257" x2="73574" y2="99257"/>
                        <a14:backgroundMark x1="73273" y1="97026" x2="73273" y2="97026"/>
                        <a14:backgroundMark x1="73273" y1="97026" x2="66965" y2="94766"/>
                        <a14:backgroundMark x1="72973" y1="97770" x2="75075" y2="97770"/>
                        <a14:backgroundMark x1="31152" y1="90666" x2="27293" y2="90063"/>
                        <a14:backgroundMark x1="76577" y1="97770" x2="49814" y2="93585"/>
                        <a14:backgroundMark x1="25225" y1="69517" x2="25225" y2="69517"/>
                        <a14:backgroundMark x1="20120" y1="89963" x2="14414" y2="88848"/>
                        <a14:backgroundMark x1="16517" y1="88104" x2="19820" y2="89219"/>
                        <a14:backgroundMark x1="29429" y1="89963" x2="31832" y2="91450"/>
                        <a14:backgroundMark x1="31832" y1="89591" x2="33982" y2="90257"/>
                        <a14:backgroundMark x1="32432" y1="90335" x2="33872" y2="90476"/>
                        <a14:backgroundMark x1="51652" y1="74721" x2="57658" y2="71004"/>
                        <a14:backgroundMark x1="51351" y1="72491" x2="53453" y2="72491"/>
                        <a14:backgroundMark x1="50751" y1="72491" x2="50751" y2="72491"/>
                        <a14:backgroundMark x1="50751" y1="73234" x2="50751" y2="73234"/>
                        <a14:backgroundMark x1="35135" y1="91822" x2="36036" y2="91822"/>
                        <a14:backgroundMark x1="39039" y1="92193" x2="39039" y2="92193"/>
                        <a14:backgroundMark x1="40240" y1="92565" x2="40240" y2="92565"/>
                        <a14:backgroundMark x1="37838" y1="91078" x2="37838" y2="91078"/>
                        <a14:backgroundMark x1="36036" y1="90335" x2="36336" y2="90706"/>
                        <a14:backgroundMark x1="39640" y1="91450" x2="39940" y2="91822"/>
                        <a14:backgroundMark x1="41441" y1="91822" x2="41441" y2="91822"/>
                        <a14:backgroundMark x1="42643" y1="91822" x2="42643" y2="91822"/>
                        <a14:backgroundMark x1="44444" y1="92565" x2="44444" y2="92565"/>
                        <a14:backgroundMark x1="45946" y1="92565" x2="45946" y2="92565"/>
                        <a14:backgroundMark x1="47748" y1="92193" x2="48048" y2="92193"/>
                        <a14:backgroundMark x1="64264" y1="94052" x2="64264" y2="94052"/>
                        <a14:backgroundMark x1="62462" y1="94052" x2="62462" y2="94052"/>
                        <a14:backgroundMark x1="75075" y1="41264" x2="75075" y2="4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6972" y="2443794"/>
            <a:ext cx="2783899" cy="2252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13F09-AC3D-E2A9-33D7-0E4D3DBA8E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02898" y="1682783"/>
            <a:ext cx="7509564" cy="377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738B1-7E19-AF03-98C8-074BE1ECB94B}"/>
              </a:ext>
            </a:extLst>
          </p:cNvPr>
          <p:cNvSpPr txBox="1"/>
          <p:nvPr/>
        </p:nvSpPr>
        <p:spPr>
          <a:xfrm>
            <a:off x="8831198" y="199064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EyeLink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1000 Plus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66B92B-5937-5230-1DA5-38317C720254}"/>
              </a:ext>
            </a:extLst>
          </p:cNvPr>
          <p:cNvSpPr txBox="1"/>
          <p:nvPr/>
        </p:nvSpPr>
        <p:spPr>
          <a:xfrm>
            <a:off x="3562742" y="692371"/>
            <a:ext cx="506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Fixation Sequences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1946CE-6D45-3B56-9C61-2D9DA63DCD61}"/>
              </a:ext>
            </a:extLst>
          </p:cNvPr>
          <p:cNvSpPr/>
          <p:nvPr/>
        </p:nvSpPr>
        <p:spPr>
          <a:xfrm>
            <a:off x="1130968" y="4696705"/>
            <a:ext cx="697832" cy="6212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3C80F1-D43B-9BB8-3417-5AEABA5E1CD0}"/>
              </a:ext>
            </a:extLst>
          </p:cNvPr>
          <p:cNvSpPr/>
          <p:nvPr/>
        </p:nvSpPr>
        <p:spPr>
          <a:xfrm>
            <a:off x="934451" y="2049346"/>
            <a:ext cx="1219201" cy="1102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167301-9C70-017C-C9A4-DA01473A1796}"/>
              </a:ext>
            </a:extLst>
          </p:cNvPr>
          <p:cNvSpPr/>
          <p:nvPr/>
        </p:nvSpPr>
        <p:spPr>
          <a:xfrm>
            <a:off x="1989221" y="3886199"/>
            <a:ext cx="693822" cy="58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FBA468-3281-EC2D-1C3A-AA69C6CE8224}"/>
              </a:ext>
            </a:extLst>
          </p:cNvPr>
          <p:cNvSpPr/>
          <p:nvPr/>
        </p:nvSpPr>
        <p:spPr>
          <a:xfrm>
            <a:off x="3739795" y="1902372"/>
            <a:ext cx="1373625" cy="1249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74EF72-80D0-E617-0E60-422C22528CA7}"/>
              </a:ext>
            </a:extLst>
          </p:cNvPr>
          <p:cNvSpPr/>
          <p:nvPr/>
        </p:nvSpPr>
        <p:spPr>
          <a:xfrm>
            <a:off x="7460661" y="4696705"/>
            <a:ext cx="697832" cy="6212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41E4DE-2592-5C33-33CF-A47161246345}"/>
              </a:ext>
            </a:extLst>
          </p:cNvPr>
          <p:cNvSpPr/>
          <p:nvPr/>
        </p:nvSpPr>
        <p:spPr>
          <a:xfrm>
            <a:off x="6624971" y="3031958"/>
            <a:ext cx="453611" cy="445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57D232-C598-38D7-63C3-3ACC91430E36}"/>
              </a:ext>
            </a:extLst>
          </p:cNvPr>
          <p:cNvCxnSpPr>
            <a:endCxn id="9" idx="4"/>
          </p:cNvCxnSpPr>
          <p:nvPr/>
        </p:nvCxnSpPr>
        <p:spPr>
          <a:xfrm flipV="1">
            <a:off x="1479884" y="3152274"/>
            <a:ext cx="64168" cy="1544431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2F057B-2900-0054-53C8-7E28E0A21A14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1975104" y="2990754"/>
            <a:ext cx="115725" cy="981812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F9B543-16D1-D549-8C5D-1B912C0B0F4E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2597806" y="2969230"/>
            <a:ext cx="1343152" cy="955259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D1439C-4179-44D6-86E6-62F29DBC2092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4912257" y="2969230"/>
            <a:ext cx="2650599" cy="181845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7DB27A9-1675-8338-08D6-98B25C9F6E85}"/>
              </a:ext>
            </a:extLst>
          </p:cNvPr>
          <p:cNvSpPr/>
          <p:nvPr/>
        </p:nvSpPr>
        <p:spPr>
          <a:xfrm>
            <a:off x="2886422" y="3311689"/>
            <a:ext cx="1671379" cy="1550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585E10-E621-FE47-3BE5-03AA8487752B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 flipV="1">
            <a:off x="4557801" y="4086732"/>
            <a:ext cx="2902860" cy="9206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3F7C05-5731-C038-A55B-F9B30BB48C9E}"/>
              </a:ext>
            </a:extLst>
          </p:cNvPr>
          <p:cNvCxnSpPr>
            <a:cxnSpLocks/>
            <a:stCxn id="16" idx="7"/>
            <a:endCxn id="18" idx="2"/>
          </p:cNvCxnSpPr>
          <p:nvPr/>
        </p:nvCxnSpPr>
        <p:spPr>
          <a:xfrm flipV="1">
            <a:off x="4313033" y="3254543"/>
            <a:ext cx="2311938" cy="284151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EEEA46-3369-610B-8B9C-967DC9877D2B}"/>
              </a:ext>
            </a:extLst>
          </p:cNvPr>
          <p:cNvCxnSpPr>
            <a:cxnSpLocks/>
          </p:cNvCxnSpPr>
          <p:nvPr/>
        </p:nvCxnSpPr>
        <p:spPr>
          <a:xfrm flipH="1">
            <a:off x="5900171" y="3406943"/>
            <a:ext cx="724800" cy="618222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BDF165A-8066-6F70-2753-F82AAFC41292}"/>
              </a:ext>
            </a:extLst>
          </p:cNvPr>
          <p:cNvSpPr/>
          <p:nvPr/>
        </p:nvSpPr>
        <p:spPr>
          <a:xfrm>
            <a:off x="5528326" y="4030783"/>
            <a:ext cx="453611" cy="445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pic>
        <p:nvPicPr>
          <p:cNvPr id="45" name="Picture 4" descr="Animation Time Sticker by Open the Portal for iOS &amp; Android | GIPHY">
            <a:extLst>
              <a:ext uri="{FF2B5EF4-FFF2-40B4-BE49-F238E27FC236}">
                <a16:creationId xmlns:a16="http://schemas.microsoft.com/office/drawing/2014/main" id="{42754CBF-5254-4788-B699-1C71F8D30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64" y="1809784"/>
            <a:ext cx="1409227" cy="10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8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8" grpId="0" animBg="1"/>
      <p:bldP spid="16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795C0C7-80DC-A2B5-DBA4-B2B35DE0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95" y="446993"/>
            <a:ext cx="2626162" cy="157753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70628-41F9-D013-5EF5-49C46665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1" y="1854327"/>
            <a:ext cx="263524" cy="263504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EFEC4E-BDF7-FB45-AA10-99B4AD63E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73" y="1401189"/>
            <a:ext cx="901438" cy="453138"/>
          </a:xfrm>
          <a:prstGeom prst="rect">
            <a:avLst/>
          </a:prstGeom>
        </p:spPr>
      </p:pic>
      <p:pic>
        <p:nvPicPr>
          <p:cNvPr id="5" name="Picture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3BF2CC-336A-0B24-4E59-58B47ADA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33" b="94424" l="8108" r="94895">
                        <a14:foregroundMark x1="8709" y1="35316" x2="48348" y2="18216"/>
                        <a14:foregroundMark x1="48348" y1="18216" x2="76877" y2="21561"/>
                        <a14:foregroundMark x1="76877" y1="21561" x2="93093" y2="15613"/>
                        <a14:foregroundMark x1="93093" y1="15613" x2="93393" y2="15613"/>
                        <a14:foregroundMark x1="95195" y1="5204" x2="95195" y2="5204"/>
                        <a14:foregroundMark x1="94895" y1="9665" x2="93994" y2="34201"/>
                        <a14:foregroundMark x1="93994" y1="34201" x2="56456" y2="36803"/>
                        <a14:foregroundMark x1="56456" y1="36803" x2="39940" y2="48699"/>
                        <a14:foregroundMark x1="39940" y1="48699" x2="40841" y2="72862"/>
                        <a14:foregroundMark x1="27711" y1="84523" x2="27170" y2="85003"/>
                        <a14:foregroundMark x1="40841" y1="72862" x2="27720" y2="84515"/>
                        <a14:foregroundMark x1="62818" y1="88585" x2="77177" y2="88104"/>
                        <a14:foregroundMark x1="54955" y1="88848" x2="60005" y2="88679"/>
                        <a14:foregroundMark x1="77177" y1="88104" x2="42042" y2="80669"/>
                        <a14:foregroundMark x1="50411" y1="73234" x2="50450" y2="74349"/>
                        <a14:foregroundMark x1="50385" y1="72491" x2="50411" y2="73234"/>
                        <a14:foregroundMark x1="49550" y1="48699" x2="50385" y2="72491"/>
                        <a14:foregroundMark x1="75526" y1="92806" x2="66366" y2="88104"/>
                        <a14:foregroundMark x1="78679" y1="94424" x2="77189" y2="93659"/>
                        <a14:foregroundMark x1="8108" y1="88104" x2="9309" y2="80297"/>
                        <a14:foregroundMark x1="56456" y1="61338" x2="57057" y2="58736"/>
                        <a14:foregroundMark x1="57357" y1="57249" x2="57357" y2="57249"/>
                        <a14:foregroundMark x1="57958" y1="63941" x2="57958" y2="63941"/>
                        <a14:foregroundMark x1="59159" y1="62825" x2="59159" y2="62825"/>
                        <a14:foregroundMark x1="57958" y1="56506" x2="57958" y2="56506"/>
                        <a14:foregroundMark x1="43434" y1="85880" x2="75375" y2="88476"/>
                        <a14:foregroundMark x1="15916" y1="83643" x2="34533" y2="85156"/>
                        <a14:foregroundMark x1="50151" y1="88104" x2="66967" y2="89591"/>
                        <a14:foregroundMark x1="45860" y1="87725" x2="49864" y2="88079"/>
                        <a14:foregroundMark x1="33333" y1="86617" x2="33628" y2="86643"/>
                        <a14:foregroundMark x1="66967" y1="89591" x2="67868" y2="89591"/>
                        <a14:foregroundMark x1="40000" y1="87144" x2="51051" y2="86617"/>
                        <a14:foregroundMark x1="38403" y1="87220" x2="39283" y2="87178"/>
                        <a14:foregroundMark x1="35435" y1="87361" x2="37479" y2="87264"/>
                        <a14:foregroundMark x1="51051" y1="86617" x2="67568" y2="89591"/>
                        <a14:foregroundMark x1="67568" y1="89591" x2="70571" y2="89219"/>
                        <a14:foregroundMark x1="90390" y1="82900" x2="90390" y2="82900"/>
                        <a14:foregroundMark x1="84084" y1="89963" x2="84084" y2="89963"/>
                        <a14:foregroundMark x1="84985" y1="89963" x2="84985" y2="89963"/>
                        <a14:foregroundMark x1="86486" y1="88104" x2="86486" y2="88104"/>
                        <a14:foregroundMark x1="66066" y1="90335" x2="66066" y2="90335"/>
                        <a14:backgroundMark x1="30939" y1="91062" x2="22604" y2="89682"/>
                        <a14:backgroundMark x1="71471" y1="97770" x2="42021" y2="92896"/>
                        <a14:backgroundMark x1="73574" y1="99257" x2="73574" y2="99257"/>
                        <a14:backgroundMark x1="73273" y1="97026" x2="73273" y2="97026"/>
                        <a14:backgroundMark x1="73273" y1="97026" x2="66965" y2="94766"/>
                        <a14:backgroundMark x1="72973" y1="97770" x2="75075" y2="97770"/>
                        <a14:backgroundMark x1="31152" y1="90666" x2="27293" y2="90063"/>
                        <a14:backgroundMark x1="76577" y1="97770" x2="49814" y2="93585"/>
                        <a14:backgroundMark x1="25225" y1="69517" x2="25225" y2="69517"/>
                        <a14:backgroundMark x1="20120" y1="89963" x2="14414" y2="88848"/>
                        <a14:backgroundMark x1="16517" y1="88104" x2="19820" y2="89219"/>
                        <a14:backgroundMark x1="29429" y1="89963" x2="31832" y2="91450"/>
                        <a14:backgroundMark x1="31832" y1="89591" x2="33982" y2="90257"/>
                        <a14:backgroundMark x1="32432" y1="90335" x2="33872" y2="90476"/>
                        <a14:backgroundMark x1="51652" y1="74721" x2="57658" y2="71004"/>
                        <a14:backgroundMark x1="51351" y1="72491" x2="53453" y2="72491"/>
                        <a14:backgroundMark x1="50751" y1="72491" x2="50751" y2="72491"/>
                        <a14:backgroundMark x1="50751" y1="73234" x2="50751" y2="73234"/>
                        <a14:backgroundMark x1="35135" y1="91822" x2="36036" y2="91822"/>
                        <a14:backgroundMark x1="39039" y1="92193" x2="39039" y2="92193"/>
                        <a14:backgroundMark x1="40240" y1="92565" x2="40240" y2="92565"/>
                        <a14:backgroundMark x1="37838" y1="91078" x2="37838" y2="91078"/>
                        <a14:backgroundMark x1="36036" y1="90335" x2="36336" y2="90706"/>
                        <a14:backgroundMark x1="39640" y1="91450" x2="39940" y2="91822"/>
                        <a14:backgroundMark x1="41441" y1="91822" x2="41441" y2="91822"/>
                        <a14:backgroundMark x1="42643" y1="91822" x2="42643" y2="91822"/>
                        <a14:backgroundMark x1="44444" y1="92565" x2="44444" y2="92565"/>
                        <a14:backgroundMark x1="45946" y1="92565" x2="45946" y2="92565"/>
                        <a14:backgroundMark x1="47748" y1="92193" x2="48048" y2="92193"/>
                        <a14:backgroundMark x1="64264" y1="94052" x2="64264" y2="94052"/>
                        <a14:backgroundMark x1="62462" y1="94052" x2="62462" y2="94052"/>
                        <a14:backgroundMark x1="75075" y1="41264" x2="75075" y2="41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8071" y="1039570"/>
            <a:ext cx="484867" cy="392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6AB185-4430-3EAF-F0D9-2CF4080E5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" y="4435538"/>
            <a:ext cx="2701613" cy="22980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83159D1-3AEE-2C82-D76E-52ED28482556}"/>
              </a:ext>
            </a:extLst>
          </p:cNvPr>
          <p:cNvGrpSpPr>
            <a:grpSpLocks noChangeAspect="1"/>
          </p:cNvGrpSpPr>
          <p:nvPr/>
        </p:nvGrpSpPr>
        <p:grpSpPr>
          <a:xfrm>
            <a:off x="149039" y="5878835"/>
            <a:ext cx="413658" cy="713499"/>
            <a:chOff x="5259007" y="5251225"/>
            <a:chExt cx="709019" cy="122295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4975BF-E71D-91DF-EC7A-3AC5A2243B8E}"/>
                </a:ext>
              </a:extLst>
            </p:cNvPr>
            <p:cNvSpPr/>
            <p:nvPr/>
          </p:nvSpPr>
          <p:spPr>
            <a:xfrm>
              <a:off x="5259007" y="5321591"/>
              <a:ext cx="228600" cy="228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2094198-B75D-4E63-6032-8B361BDC7BFC}"/>
                </a:ext>
              </a:extLst>
            </p:cNvPr>
            <p:cNvSpPr/>
            <p:nvPr/>
          </p:nvSpPr>
          <p:spPr>
            <a:xfrm>
              <a:off x="5259007" y="5626306"/>
              <a:ext cx="228600" cy="228600"/>
            </a:xfrm>
            <a:prstGeom prst="ellipse">
              <a:avLst/>
            </a:prstGeom>
            <a:solidFill>
              <a:srgbClr val="454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DCBDE8-D851-E216-D93F-2D4F9A3464A7}"/>
                </a:ext>
              </a:extLst>
            </p:cNvPr>
            <p:cNvSpPr/>
            <p:nvPr/>
          </p:nvSpPr>
          <p:spPr>
            <a:xfrm>
              <a:off x="5259007" y="5931537"/>
              <a:ext cx="228600" cy="228600"/>
            </a:xfrm>
            <a:prstGeom prst="ellipse">
              <a:avLst/>
            </a:prstGeom>
            <a:solidFill>
              <a:srgbClr val="00D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97FF93-30E5-C3E7-6E07-4FAA4DC3C0B4}"/>
                </a:ext>
              </a:extLst>
            </p:cNvPr>
            <p:cNvSpPr/>
            <p:nvPr/>
          </p:nvSpPr>
          <p:spPr>
            <a:xfrm>
              <a:off x="5259007" y="6236768"/>
              <a:ext cx="228600" cy="228600"/>
            </a:xfrm>
            <a:prstGeom prst="ellipse">
              <a:avLst/>
            </a:prstGeom>
            <a:solidFill>
              <a:srgbClr val="00D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FDCFB-78DD-CA3B-0DC0-04B7CC6B0E1B}"/>
                </a:ext>
              </a:extLst>
            </p:cNvPr>
            <p:cNvSpPr txBox="1"/>
            <p:nvPr/>
          </p:nvSpPr>
          <p:spPr>
            <a:xfrm>
              <a:off x="5486706" y="5251225"/>
              <a:ext cx="480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ACC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D3E2CB-3470-C167-9E40-B913DCAB1170}"/>
                </a:ext>
              </a:extLst>
            </p:cNvPr>
            <p:cNvSpPr txBox="1"/>
            <p:nvPr/>
          </p:nvSpPr>
          <p:spPr>
            <a:xfrm>
              <a:off x="5486548" y="5861171"/>
              <a:ext cx="481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OFC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69473A-C399-08AC-2622-54A4E26E7873}"/>
                </a:ext>
              </a:extLst>
            </p:cNvPr>
            <p:cNvSpPr txBox="1"/>
            <p:nvPr/>
          </p:nvSpPr>
          <p:spPr>
            <a:xfrm>
              <a:off x="5513208" y="6166402"/>
              <a:ext cx="341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F2AA64-078D-946D-B290-B5FB6DC021A3}"/>
                </a:ext>
              </a:extLst>
            </p:cNvPr>
            <p:cNvSpPr txBox="1"/>
            <p:nvPr/>
          </p:nvSpPr>
          <p:spPr>
            <a:xfrm>
              <a:off x="5507713" y="5556456"/>
              <a:ext cx="374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VS</a:t>
              </a:r>
            </a:p>
          </p:txBody>
        </p:sp>
      </p:grpSp>
      <p:pic>
        <p:nvPicPr>
          <p:cNvPr id="3074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8E44B5CC-6187-B63D-5FED-2000F80A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5949"/>
            <a:ext cx="3262296" cy="155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752BB6-7B7C-D3ED-EB1F-DCA4B4CD7C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256" y="2653724"/>
            <a:ext cx="2178658" cy="1550551"/>
          </a:xfrm>
          <a:prstGeom prst="rect">
            <a:avLst/>
          </a:prstGeom>
        </p:spPr>
      </p:pic>
      <p:pic>
        <p:nvPicPr>
          <p:cNvPr id="5122" name="Picture 2" descr="10 Most Used Eye Tracking Metrics and Terms">
            <a:extLst>
              <a:ext uri="{FF2B5EF4-FFF2-40B4-BE49-F238E27FC236}">
                <a16:creationId xmlns:a16="http://schemas.microsoft.com/office/drawing/2014/main" id="{AA08ECD3-3433-C4C3-B659-90B457B6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60" y="2483477"/>
            <a:ext cx="3836079" cy="21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quals 1">
            <a:extLst>
              <a:ext uri="{FF2B5EF4-FFF2-40B4-BE49-F238E27FC236}">
                <a16:creationId xmlns:a16="http://schemas.microsoft.com/office/drawing/2014/main" id="{AAD7C06C-DF40-9683-E41B-7816B97624A2}"/>
              </a:ext>
            </a:extLst>
          </p:cNvPr>
          <p:cNvSpPr/>
          <p:nvPr/>
        </p:nvSpPr>
        <p:spPr>
          <a:xfrm>
            <a:off x="3103258" y="3025941"/>
            <a:ext cx="601579" cy="80611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1A1D656A-63AC-6DA9-5059-C7EF747CD6CE}"/>
              </a:ext>
            </a:extLst>
          </p:cNvPr>
          <p:cNvSpPr/>
          <p:nvPr/>
        </p:nvSpPr>
        <p:spPr>
          <a:xfrm>
            <a:off x="8401377" y="2971799"/>
            <a:ext cx="890337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6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5130-1E90-63CC-7FBE-6E6225E6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296"/>
            <a:ext cx="10515600" cy="2540351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K00 Phase</a:t>
            </a:r>
            <a:br>
              <a:rPr lang="en-US" sz="6600" b="1" dirty="0"/>
            </a:br>
            <a:r>
              <a:rPr lang="en-US" sz="6600" dirty="0"/>
              <a:t>Post-Doctoral Fellowship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F5AF-C309-7277-B72B-FEB0BCFA7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396" y="4337330"/>
            <a:ext cx="9127816" cy="19691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Comparing the efficacy of and mechanisms behind regulatory strategies to manage uncertainty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785393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E951933-7F2B-A063-BD52-DD5C68EBFA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1" y="2394024"/>
            <a:ext cx="11181818" cy="4463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A7C6E-3EE2-43A0-59C1-D6B9D63F13E6}"/>
              </a:ext>
            </a:extLst>
          </p:cNvPr>
          <p:cNvSpPr txBox="1"/>
          <p:nvPr/>
        </p:nvSpPr>
        <p:spPr>
          <a:xfrm>
            <a:off x="328225" y="465826"/>
            <a:ext cx="27255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Friend of the Victim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6315D-5FEB-1317-4E27-707070DCB864}"/>
              </a:ext>
            </a:extLst>
          </p:cNvPr>
          <p:cNvSpPr txBox="1"/>
          <p:nvPr/>
        </p:nvSpPr>
        <p:spPr>
          <a:xfrm>
            <a:off x="8782683" y="465826"/>
            <a:ext cx="30810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Friend of the Accused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DFCE9-9E3E-9CAD-6B55-D09518BC42EE}"/>
              </a:ext>
            </a:extLst>
          </p:cNvPr>
          <p:cNvSpPr txBox="1"/>
          <p:nvPr/>
        </p:nvSpPr>
        <p:spPr>
          <a:xfrm>
            <a:off x="4555454" y="804380"/>
            <a:ext cx="3081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Detective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44CF8-4166-6CB4-0554-8F082AD6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79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1A9CD7-D7A7-DE8F-E327-7970DE8BE2E3}"/>
              </a:ext>
            </a:extLst>
          </p:cNvPr>
          <p:cNvSpPr/>
          <p:nvPr/>
        </p:nvSpPr>
        <p:spPr>
          <a:xfrm>
            <a:off x="5354198" y="1"/>
            <a:ext cx="68378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44CF8-4166-6CB4-0554-8F082AD6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35</a:t>
            </a:fld>
            <a:endParaRPr lang="en-US"/>
          </a:p>
        </p:txBody>
      </p:sp>
      <p:pic>
        <p:nvPicPr>
          <p:cNvPr id="6146" name="Picture 2" descr="Emotion Regulation | Emotion, Brain, &amp; Behavior Laboratory">
            <a:extLst>
              <a:ext uri="{FF2B5EF4-FFF2-40B4-BE49-F238E27FC236}">
                <a16:creationId xmlns:a16="http://schemas.microsoft.com/office/drawing/2014/main" id="{91562E73-F40D-03D2-46FB-552EB3070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/>
          <a:stretch/>
        </p:blipFill>
        <p:spPr bwMode="auto">
          <a:xfrm>
            <a:off x="4595094" y="136525"/>
            <a:ext cx="86233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30EC15F-1E93-C525-1939-8855B60C0D4F}"/>
              </a:ext>
            </a:extLst>
          </p:cNvPr>
          <p:cNvSpPr/>
          <p:nvPr/>
        </p:nvSpPr>
        <p:spPr>
          <a:xfrm>
            <a:off x="5508434" y="969484"/>
            <a:ext cx="2710149" cy="286438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C64DB-F642-8567-AAB2-F7144F4214D1}"/>
              </a:ext>
            </a:extLst>
          </p:cNvPr>
          <p:cNvSpPr txBox="1"/>
          <p:nvPr/>
        </p:nvSpPr>
        <p:spPr>
          <a:xfrm>
            <a:off x="473529" y="736689"/>
            <a:ext cx="4392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Prefrontal self-regulatory regions</a:t>
            </a:r>
            <a:r>
              <a:rPr lang="en-US" sz="2400" dirty="0"/>
              <a:t> undergo significant maturation throughout early development </a:t>
            </a:r>
          </a:p>
        </p:txBody>
      </p:sp>
    </p:spTree>
    <p:extLst>
      <p:ext uri="{BB962C8B-B14F-4D97-AF65-F5344CB8AC3E}">
        <p14:creationId xmlns:p14="http://schemas.microsoft.com/office/powerpoint/2010/main" val="696271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1A9CD7-D7A7-DE8F-E327-7970DE8BE2E3}"/>
              </a:ext>
            </a:extLst>
          </p:cNvPr>
          <p:cNvSpPr/>
          <p:nvPr/>
        </p:nvSpPr>
        <p:spPr>
          <a:xfrm>
            <a:off x="5354198" y="1"/>
            <a:ext cx="68378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44CF8-4166-6CB4-0554-8F082AD6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36</a:t>
            </a:fld>
            <a:endParaRPr lang="en-US"/>
          </a:p>
        </p:txBody>
      </p:sp>
      <p:pic>
        <p:nvPicPr>
          <p:cNvPr id="6146" name="Picture 2" descr="Emotion Regulation | Emotion, Brain, &amp; Behavior Laboratory">
            <a:extLst>
              <a:ext uri="{FF2B5EF4-FFF2-40B4-BE49-F238E27FC236}">
                <a16:creationId xmlns:a16="http://schemas.microsoft.com/office/drawing/2014/main" id="{91562E73-F40D-03D2-46FB-552EB3070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/>
          <a:stretch/>
        </p:blipFill>
        <p:spPr bwMode="auto">
          <a:xfrm>
            <a:off x="4595094" y="136525"/>
            <a:ext cx="86233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30EC15F-1E93-C525-1939-8855B60C0D4F}"/>
              </a:ext>
            </a:extLst>
          </p:cNvPr>
          <p:cNvSpPr/>
          <p:nvPr/>
        </p:nvSpPr>
        <p:spPr>
          <a:xfrm>
            <a:off x="5508434" y="969484"/>
            <a:ext cx="2710149" cy="286438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C64DB-F642-8567-AAB2-F7144F4214D1}"/>
              </a:ext>
            </a:extLst>
          </p:cNvPr>
          <p:cNvSpPr txBox="1"/>
          <p:nvPr/>
        </p:nvSpPr>
        <p:spPr>
          <a:xfrm>
            <a:off x="473529" y="736689"/>
            <a:ext cx="4392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Prefrontal self-regulatory regions</a:t>
            </a:r>
            <a:r>
              <a:rPr lang="en-US" sz="2400" dirty="0"/>
              <a:t> undergo significant maturation throughout early development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10F9CB-BD0C-F729-C95B-C15F1CE4B54B}"/>
              </a:ext>
            </a:extLst>
          </p:cNvPr>
          <p:cNvSpPr txBox="1"/>
          <p:nvPr/>
        </p:nvSpPr>
        <p:spPr>
          <a:xfrm>
            <a:off x="473528" y="2828835"/>
            <a:ext cx="4392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such, dependent regulation strategies such as reappraisal are less effective at earlier ages</a:t>
            </a:r>
          </a:p>
        </p:txBody>
      </p:sp>
    </p:spTree>
    <p:extLst>
      <p:ext uri="{BB962C8B-B14F-4D97-AF65-F5344CB8AC3E}">
        <p14:creationId xmlns:p14="http://schemas.microsoft.com/office/powerpoint/2010/main" val="1642194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1A9CD7-D7A7-DE8F-E327-7970DE8BE2E3}"/>
              </a:ext>
            </a:extLst>
          </p:cNvPr>
          <p:cNvSpPr/>
          <p:nvPr/>
        </p:nvSpPr>
        <p:spPr>
          <a:xfrm>
            <a:off x="5354198" y="1"/>
            <a:ext cx="68378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44CF8-4166-6CB4-0554-8F082AD6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 descr="Emotion Regulation | Emotion, Brain, &amp; Behavior Laboratory">
            <a:extLst>
              <a:ext uri="{FF2B5EF4-FFF2-40B4-BE49-F238E27FC236}">
                <a16:creationId xmlns:a16="http://schemas.microsoft.com/office/drawing/2014/main" id="{91562E73-F40D-03D2-46FB-552EB3070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/>
          <a:stretch/>
        </p:blipFill>
        <p:spPr bwMode="auto">
          <a:xfrm>
            <a:off x="4595094" y="136525"/>
            <a:ext cx="86233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30EC15F-1E93-C525-1939-8855B60C0D4F}"/>
              </a:ext>
            </a:extLst>
          </p:cNvPr>
          <p:cNvSpPr/>
          <p:nvPr/>
        </p:nvSpPr>
        <p:spPr>
          <a:xfrm>
            <a:off x="5508434" y="969484"/>
            <a:ext cx="2710149" cy="286438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C64DB-F642-8567-AAB2-F7144F4214D1}"/>
              </a:ext>
            </a:extLst>
          </p:cNvPr>
          <p:cNvSpPr txBox="1"/>
          <p:nvPr/>
        </p:nvSpPr>
        <p:spPr>
          <a:xfrm>
            <a:off x="473529" y="736689"/>
            <a:ext cx="4392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Prefrontal self-regulatory regions</a:t>
            </a:r>
            <a:r>
              <a:rPr lang="en-US" sz="2400" dirty="0"/>
              <a:t> undergo significant maturation throughout early development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10F9CB-BD0C-F729-C95B-C15F1CE4B54B}"/>
              </a:ext>
            </a:extLst>
          </p:cNvPr>
          <p:cNvSpPr txBox="1"/>
          <p:nvPr/>
        </p:nvSpPr>
        <p:spPr>
          <a:xfrm>
            <a:off x="473528" y="2828835"/>
            <a:ext cx="4392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such, dependent regulation strategies such as reappraisal are less effective at earlier 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B0D09-FE37-1799-F477-53006C4ED511}"/>
              </a:ext>
            </a:extLst>
          </p:cNvPr>
          <p:cNvSpPr txBox="1"/>
          <p:nvPr/>
        </p:nvSpPr>
        <p:spPr>
          <a:xfrm>
            <a:off x="473529" y="4666829"/>
            <a:ext cx="4392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Role-play is effective earlier, engaging, and recruits different neural structures that may be less dependent upon development</a:t>
            </a:r>
          </a:p>
        </p:txBody>
      </p:sp>
    </p:spTree>
    <p:extLst>
      <p:ext uri="{BB962C8B-B14F-4D97-AF65-F5344CB8AC3E}">
        <p14:creationId xmlns:p14="http://schemas.microsoft.com/office/powerpoint/2010/main" val="274233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A76E0B-B5EE-E8CB-F5B7-B35473B65909}"/>
              </a:ext>
            </a:extLst>
          </p:cNvPr>
          <p:cNvSpPr/>
          <p:nvPr/>
        </p:nvSpPr>
        <p:spPr>
          <a:xfrm>
            <a:off x="0" y="0"/>
            <a:ext cx="68378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1FD0A-71CC-886A-0E65-9D01D4A72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9" r="6432"/>
          <a:stretch/>
        </p:blipFill>
        <p:spPr>
          <a:xfrm>
            <a:off x="0" y="1034859"/>
            <a:ext cx="6731306" cy="4788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E3A4D0-9B61-9DE5-9C7F-F3D1DD01826C}"/>
              </a:ext>
            </a:extLst>
          </p:cNvPr>
          <p:cNvSpPr txBox="1"/>
          <p:nvPr/>
        </p:nvSpPr>
        <p:spPr>
          <a:xfrm>
            <a:off x="7273953" y="838916"/>
            <a:ext cx="4302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Process Model is helpful for thinking about how the time of application for a given strategy influences its efficacy</a:t>
            </a:r>
          </a:p>
        </p:txBody>
      </p:sp>
    </p:spTree>
    <p:extLst>
      <p:ext uri="{BB962C8B-B14F-4D97-AF65-F5344CB8AC3E}">
        <p14:creationId xmlns:p14="http://schemas.microsoft.com/office/powerpoint/2010/main" val="2175009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A76E0B-B5EE-E8CB-F5B7-B35473B65909}"/>
              </a:ext>
            </a:extLst>
          </p:cNvPr>
          <p:cNvSpPr/>
          <p:nvPr/>
        </p:nvSpPr>
        <p:spPr>
          <a:xfrm>
            <a:off x="0" y="0"/>
            <a:ext cx="68378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1FD0A-71CC-886A-0E65-9D01D4A72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9" r="6432"/>
          <a:stretch/>
        </p:blipFill>
        <p:spPr>
          <a:xfrm>
            <a:off x="0" y="1034859"/>
            <a:ext cx="6731306" cy="4788281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FB4D4C-49F4-FB95-BA79-869EC4314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922" y="2795957"/>
            <a:ext cx="1266086" cy="1266086"/>
          </a:xfrm>
          <a:prstGeom prst="rect">
            <a:avLst/>
          </a:prstGeom>
        </p:spPr>
      </p:pic>
      <p:pic>
        <p:nvPicPr>
          <p:cNvPr id="3" name="Graphic 2" descr="Chef female with solid fill">
            <a:extLst>
              <a:ext uri="{FF2B5EF4-FFF2-40B4-BE49-F238E27FC236}">
                <a16:creationId xmlns:a16="http://schemas.microsoft.com/office/drawing/2014/main" id="{07E9AC0A-7FFA-71E6-700E-86D88147A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2897" y="2921198"/>
            <a:ext cx="1015601" cy="101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472CE1-C1C1-59AB-1861-170B45E42C95}"/>
              </a:ext>
            </a:extLst>
          </p:cNvPr>
          <p:cNvSpPr txBox="1"/>
          <p:nvPr/>
        </p:nvSpPr>
        <p:spPr>
          <a:xfrm>
            <a:off x="7273953" y="838916"/>
            <a:ext cx="4302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Process Model is helpful for thinking about how the time of application for a given strategy influences its efficacy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85C42-4FAC-EA8D-0F5F-595005F63D5B}"/>
              </a:ext>
            </a:extLst>
          </p:cNvPr>
          <p:cNvSpPr txBox="1"/>
          <p:nvPr/>
        </p:nvSpPr>
        <p:spPr>
          <a:xfrm>
            <a:off x="7273953" y="3669202"/>
            <a:ext cx="4302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Role-Play</a:t>
            </a:r>
            <a:r>
              <a:rPr lang="en-US" sz="2400" dirty="0"/>
              <a:t> is effective, perhaps it’s because it’s being applied earlier in the time-course </a:t>
            </a:r>
            <a:r>
              <a:rPr lang="en-US" sz="2400" i="1" dirty="0"/>
              <a:t>and</a:t>
            </a:r>
            <a:r>
              <a:rPr lang="en-US" sz="2400" dirty="0"/>
              <a:t> has influence upon cognitions downstream of it (i.e., how we appraise and pay attention to information) </a:t>
            </a:r>
          </a:p>
        </p:txBody>
      </p:sp>
    </p:spTree>
    <p:extLst>
      <p:ext uri="{BB962C8B-B14F-4D97-AF65-F5344CB8AC3E}">
        <p14:creationId xmlns:p14="http://schemas.microsoft.com/office/powerpoint/2010/main" val="367783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hildren in a classroom&#10;&#10;Description automatically generated with low confidence">
            <a:extLst>
              <a:ext uri="{FF2B5EF4-FFF2-40B4-BE49-F238E27FC236}">
                <a16:creationId xmlns:a16="http://schemas.microsoft.com/office/drawing/2014/main" id="{FF977573-2767-54DD-5F2E-4C4F822BC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231" t="93" r="15745" b="-93"/>
          <a:stretch/>
        </p:blipFill>
        <p:spPr>
          <a:xfrm>
            <a:off x="1333040" y="870651"/>
            <a:ext cx="5277080" cy="2971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AF289F-F9C8-B396-FA54-2285302F4F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70" b="4819"/>
          <a:stretch/>
        </p:blipFill>
        <p:spPr>
          <a:xfrm>
            <a:off x="5896838" y="3095421"/>
            <a:ext cx="5277079" cy="2969045"/>
          </a:xfrm>
          <a:prstGeom prst="rect">
            <a:avLst/>
          </a:prstGeom>
          <a:ln w="381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4ACB0195-92E7-9B99-1612-A8533070168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5545366"/>
            <a:ext cx="1372631" cy="1312634"/>
          </a:xfrm>
          <a:prstGeom prst="rect">
            <a:avLst/>
          </a:prstGeom>
        </p:spPr>
      </p:pic>
      <p:pic>
        <p:nvPicPr>
          <p:cNvPr id="5" name="Picture 4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5F989F96-D681-501D-E77E-240AA0E12FD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5997" t="7336" r="27670" b="7336"/>
          <a:stretch/>
        </p:blipFill>
        <p:spPr>
          <a:xfrm>
            <a:off x="1170602" y="4927489"/>
            <a:ext cx="513403" cy="11714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E08463-4191-5C94-C14E-606322DB2546}"/>
              </a:ext>
            </a:extLst>
          </p:cNvPr>
          <p:cNvGrpSpPr>
            <a:grpSpLocks noChangeAspect="1"/>
          </p:cNvGrpSpPr>
          <p:nvPr/>
        </p:nvGrpSpPr>
        <p:grpSpPr>
          <a:xfrm>
            <a:off x="1495912" y="5965492"/>
            <a:ext cx="1248896" cy="772977"/>
            <a:chOff x="163138" y="590979"/>
            <a:chExt cx="7911346" cy="395227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ECAC8310-D443-5966-E08A-9B6701052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9" name="Picture 8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67A93AA0-ACBD-C9BF-2E00-F4D0F42FA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10" name="Picture 9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E93E741E-2ABB-4D27-F4A6-A554B920E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23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12C8-C8F8-3709-3784-373DB5CB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5337"/>
          </a:xfrm>
        </p:spPr>
        <p:txBody>
          <a:bodyPr>
            <a:normAutofit/>
          </a:bodyPr>
          <a:lstStyle/>
          <a:p>
            <a:pPr algn="ctr"/>
            <a:r>
              <a:rPr lang="en-US" sz="16600" dirty="0">
                <a:solidFill>
                  <a:schemeClr val="bg2">
                    <a:lumMod val="90000"/>
                  </a:schemeClr>
                </a:solidFill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3603337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48C9A09F-B849-F8A2-A77C-07E872D39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94" y="389363"/>
            <a:ext cx="10050412" cy="60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1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A group of children in a classroom&#10;&#10;Description automatically generated with low confidence">
            <a:extLst>
              <a:ext uri="{FF2B5EF4-FFF2-40B4-BE49-F238E27FC236}">
                <a16:creationId xmlns:a16="http://schemas.microsoft.com/office/drawing/2014/main" id="{769295F4-1B0C-E49C-AF84-947EA770B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231" t="93" r="15745" b="-93"/>
          <a:stretch/>
        </p:blipFill>
        <p:spPr>
          <a:xfrm>
            <a:off x="6200647" y="2048771"/>
            <a:ext cx="3025731" cy="1703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16D808-11D5-037C-1F66-2EACFE9C2F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70" b="4819"/>
          <a:stretch/>
        </p:blipFill>
        <p:spPr>
          <a:xfrm>
            <a:off x="8817402" y="3324392"/>
            <a:ext cx="3025731" cy="1702368"/>
          </a:xfrm>
          <a:prstGeom prst="rect">
            <a:avLst/>
          </a:prstGeom>
          <a:ln w="38100">
            <a:noFill/>
          </a:ln>
        </p:spPr>
      </p:pic>
      <p:pic>
        <p:nvPicPr>
          <p:cNvPr id="15" name="Picture 1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597064A7-D68F-BEEC-97AF-566C3BA83CA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8867" y="2853994"/>
            <a:ext cx="2272077" cy="2172766"/>
          </a:xfrm>
          <a:prstGeom prst="rect">
            <a:avLst/>
          </a:prstGeom>
        </p:spPr>
      </p:pic>
      <p:pic>
        <p:nvPicPr>
          <p:cNvPr id="16" name="Picture 15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8B617C68-3F84-24C4-7A47-CD4BC72523A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5997" t="7336" r="27670" b="7336"/>
          <a:stretch/>
        </p:blipFill>
        <p:spPr>
          <a:xfrm>
            <a:off x="2286531" y="1831240"/>
            <a:ext cx="849821" cy="19390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67E2FD3-48E3-846A-28C4-840E679EBB99}"/>
              </a:ext>
            </a:extLst>
          </p:cNvPr>
          <p:cNvGrpSpPr>
            <a:grpSpLocks noChangeAspect="1"/>
          </p:cNvGrpSpPr>
          <p:nvPr/>
        </p:nvGrpSpPr>
        <p:grpSpPr>
          <a:xfrm>
            <a:off x="2825007" y="3549417"/>
            <a:ext cx="2067262" cy="1279487"/>
            <a:chOff x="163138" y="590979"/>
            <a:chExt cx="7911346" cy="3952278"/>
          </a:xfrm>
        </p:grpSpPr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130E1B91-958A-57A8-9E0E-ADCE6C078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19" name="Picture 18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837F0ACC-EC34-D96A-3902-A5B6DDD2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20" name="Picture 19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C5BA3C22-9689-CE28-48FC-02EEE3F9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46C9DE-C7C8-4CBB-627F-FEB3F3481BF5}"/>
              </a:ext>
            </a:extLst>
          </p:cNvPr>
          <p:cNvSpPr txBox="1"/>
          <p:nvPr/>
        </p:nvSpPr>
        <p:spPr>
          <a:xfrm>
            <a:off x="8222836" y="457423"/>
            <a:ext cx="26964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Social </a:t>
            </a:r>
            <a:br>
              <a:rPr lang="en-US" sz="4000" b="1" dirty="0"/>
            </a:br>
            <a:r>
              <a:rPr lang="en-US" sz="4000" b="1" dirty="0"/>
              <a:t>Uncertainty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B91E07-755E-F75A-6290-815D6A522888}"/>
              </a:ext>
            </a:extLst>
          </p:cNvPr>
          <p:cNvSpPr txBox="1"/>
          <p:nvPr/>
        </p:nvSpPr>
        <p:spPr>
          <a:xfrm>
            <a:off x="1272722" y="440983"/>
            <a:ext cx="26964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Non-Social </a:t>
            </a:r>
            <a:br>
              <a:rPr lang="en-US" sz="4000" b="1" dirty="0"/>
            </a:br>
            <a:r>
              <a:rPr lang="en-US" sz="4000" b="1" dirty="0"/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333816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15267E4-6BE2-8515-5D08-AE0C5B51D1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5545366"/>
            <a:ext cx="1372631" cy="1312634"/>
          </a:xfrm>
          <a:prstGeom prst="rect">
            <a:avLst/>
          </a:prstGeom>
        </p:spPr>
      </p:pic>
      <p:pic>
        <p:nvPicPr>
          <p:cNvPr id="12" name="Picture 11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4CF891E8-FD3B-66E8-1BC1-4B11F3EA94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997" t="7336" r="27670" b="7336"/>
          <a:stretch/>
        </p:blipFill>
        <p:spPr>
          <a:xfrm>
            <a:off x="1170602" y="4927489"/>
            <a:ext cx="513403" cy="1171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8BC74C-588B-8F09-2B1D-C0222A07CC1E}"/>
              </a:ext>
            </a:extLst>
          </p:cNvPr>
          <p:cNvGrpSpPr>
            <a:grpSpLocks noChangeAspect="1"/>
          </p:cNvGrpSpPr>
          <p:nvPr/>
        </p:nvGrpSpPr>
        <p:grpSpPr>
          <a:xfrm>
            <a:off x="1495912" y="5965492"/>
            <a:ext cx="1248896" cy="772977"/>
            <a:chOff x="163138" y="590979"/>
            <a:chExt cx="7911346" cy="3952278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4A60797D-6E04-B83D-7838-CCCF71FD2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18" name="Picture 17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3C554330-ED63-48B5-1CC6-8A82CB06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19" name="Picture 18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8EBC177D-2607-6ADC-246E-60E20A0A6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BFAD29-FBBB-546B-F702-ABCB764ABA9E}"/>
              </a:ext>
            </a:extLst>
          </p:cNvPr>
          <p:cNvGrpSpPr/>
          <p:nvPr/>
        </p:nvGrpSpPr>
        <p:grpSpPr>
          <a:xfrm>
            <a:off x="3964295" y="113084"/>
            <a:ext cx="8041210" cy="4144241"/>
            <a:chOff x="3525821" y="2254263"/>
            <a:chExt cx="8041210" cy="414424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CA3DD17-D3A6-5462-ACDB-B122A54AF51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25821" y="2254263"/>
              <a:ext cx="1874520" cy="117043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EA86E64-6CFA-81D2-5AF3-8404ED113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3542" y="2787540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552BC0-C9D4-B355-37D2-050456B9F0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51645" y="3331847"/>
              <a:ext cx="1874520" cy="1170432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12BCE-FFFD-F3C6-2A58-9ADD53E1A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9366" y="3865124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7A0B558-98E7-62E2-DF27-EB2BE383CF96}"/>
                </a:ext>
              </a:extLst>
            </p:cNvPr>
            <p:cNvGrpSpPr/>
            <p:nvPr/>
          </p:nvGrpSpPr>
          <p:grpSpPr>
            <a:xfrm>
              <a:off x="8458071" y="4450832"/>
              <a:ext cx="3108960" cy="1947672"/>
              <a:chOff x="8566928" y="4502279"/>
              <a:chExt cx="3108960" cy="194767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3F2FE46-C533-E47A-C377-42FA4C8DC858}"/>
                  </a:ext>
                </a:extLst>
              </p:cNvPr>
              <p:cNvGrpSpPr/>
              <p:nvPr/>
            </p:nvGrpSpPr>
            <p:grpSpPr>
              <a:xfrm>
                <a:off x="8566928" y="4502279"/>
                <a:ext cx="3108960" cy="1947672"/>
                <a:chOff x="8566928" y="4502279"/>
                <a:chExt cx="3108960" cy="194767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C76B66A-A0DC-30F9-EED8-52B6413F74D9}"/>
                    </a:ext>
                  </a:extLst>
                </p:cNvPr>
                <p:cNvSpPr/>
                <p:nvPr/>
              </p:nvSpPr>
              <p:spPr>
                <a:xfrm>
                  <a:off x="8566928" y="4502279"/>
                  <a:ext cx="3108960" cy="194767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41A3BC6-C686-379A-D6F6-DFCCFE085479}"/>
                    </a:ext>
                  </a:extLst>
                </p:cNvPr>
                <p:cNvGrpSpPr/>
                <p:nvPr/>
              </p:nvGrpSpPr>
              <p:grpSpPr>
                <a:xfrm>
                  <a:off x="8642602" y="5026633"/>
                  <a:ext cx="3033286" cy="1037465"/>
                  <a:chOff x="8642602" y="5048802"/>
                  <a:chExt cx="3033286" cy="1037465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B023EFC-08D9-CE94-69C4-4CF89B94D9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602" y="5048802"/>
                    <a:ext cx="129737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Low Risk</a:t>
                    </a: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38D3FED3-0554-8164-6BFE-B54D45E79C9E}"/>
                      </a:ext>
                    </a:extLst>
                  </p:cNvPr>
                  <p:cNvGrpSpPr/>
                  <p:nvPr/>
                </p:nvGrpSpPr>
                <p:grpSpPr>
                  <a:xfrm>
                    <a:off x="8702011" y="5451757"/>
                    <a:ext cx="2860312" cy="634510"/>
                    <a:chOff x="8692801" y="5158860"/>
                    <a:chExt cx="2860312" cy="634510"/>
                  </a:xfrm>
                </p:grpSpPr>
                <p:pic>
                  <p:nvPicPr>
                    <p:cNvPr id="30" name="Picture 29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7C39F6FF-1954-FDDE-9106-61CF0BEC29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92801" y="5158860"/>
                      <a:ext cx="1178555" cy="63451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1" name="Picture 30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0B5AE2FE-37F8-99EC-7BA4-A4B9F6CB8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374558" y="5158860"/>
                      <a:ext cx="1178555" cy="63451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15CFFB2-DD53-4E80-5BAD-91B798F10F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0202" y="5048802"/>
                    <a:ext cx="14056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High Risk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6B22EC-8613-2C9D-60E4-8A119544D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897015" y="5584346"/>
                    <a:ext cx="461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OR</a:t>
                    </a:r>
                  </a:p>
                </p:txBody>
              </p:sp>
            </p:grp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E85C15-6914-9463-C55B-579173F07D60}"/>
                  </a:ext>
                </a:extLst>
              </p:cNvPr>
              <p:cNvSpPr txBox="1"/>
              <p:nvPr/>
            </p:nvSpPr>
            <p:spPr>
              <a:xfrm>
                <a:off x="9624049" y="4579790"/>
                <a:ext cx="99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CHOOSE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4E8EF-B17D-0609-705C-B083A76B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53E5-575B-E6B2-40F4-67B37EA1DF3A}"/>
              </a:ext>
            </a:extLst>
          </p:cNvPr>
          <p:cNvSpPr txBox="1"/>
          <p:nvPr/>
        </p:nvSpPr>
        <p:spPr>
          <a:xfrm>
            <a:off x="9840120" y="1453223"/>
            <a:ext cx="1221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Risk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 descr="A group of children in a classroom&#10;&#10;Description automatically generated with low confidence">
            <a:extLst>
              <a:ext uri="{FF2B5EF4-FFF2-40B4-BE49-F238E27FC236}">
                <a16:creationId xmlns:a16="http://schemas.microsoft.com/office/drawing/2014/main" id="{2BDC1E19-E58D-F95B-3377-B5A5ED098E3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-231" t="93" r="15745" b="-93"/>
          <a:stretch/>
        </p:blipFill>
        <p:spPr>
          <a:xfrm>
            <a:off x="8961333" y="5125228"/>
            <a:ext cx="1760551" cy="991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EF8EEF-F6C2-2AAA-E01C-AEC74A0E445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 amt="35000"/>
          </a:blip>
          <a:srcRect t="4770" b="4819"/>
          <a:stretch/>
        </p:blipFill>
        <p:spPr>
          <a:xfrm>
            <a:off x="10483918" y="5867461"/>
            <a:ext cx="1760551" cy="990539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67301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15267E4-6BE2-8515-5D08-AE0C5B51D1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5545366"/>
            <a:ext cx="1372631" cy="1312634"/>
          </a:xfrm>
          <a:prstGeom prst="rect">
            <a:avLst/>
          </a:prstGeom>
        </p:spPr>
      </p:pic>
      <p:pic>
        <p:nvPicPr>
          <p:cNvPr id="12" name="Picture 11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4CF891E8-FD3B-66E8-1BC1-4B11F3EA94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997" t="7336" r="27670" b="7336"/>
          <a:stretch/>
        </p:blipFill>
        <p:spPr>
          <a:xfrm>
            <a:off x="1170602" y="4927489"/>
            <a:ext cx="513403" cy="1171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8BC74C-588B-8F09-2B1D-C0222A07CC1E}"/>
              </a:ext>
            </a:extLst>
          </p:cNvPr>
          <p:cNvGrpSpPr>
            <a:grpSpLocks noChangeAspect="1"/>
          </p:cNvGrpSpPr>
          <p:nvPr/>
        </p:nvGrpSpPr>
        <p:grpSpPr>
          <a:xfrm>
            <a:off x="1495912" y="5965492"/>
            <a:ext cx="1248896" cy="772977"/>
            <a:chOff x="163138" y="590979"/>
            <a:chExt cx="7911346" cy="3952278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4A60797D-6E04-B83D-7838-CCCF71FD2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18" name="Picture 17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3C554330-ED63-48B5-1CC6-8A82CB06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19" name="Picture 18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8EBC177D-2607-6ADC-246E-60E20A0A6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BFAD29-FBBB-546B-F702-ABCB764ABA9E}"/>
              </a:ext>
            </a:extLst>
          </p:cNvPr>
          <p:cNvGrpSpPr/>
          <p:nvPr/>
        </p:nvGrpSpPr>
        <p:grpSpPr>
          <a:xfrm>
            <a:off x="3964295" y="113084"/>
            <a:ext cx="8041210" cy="4144241"/>
            <a:chOff x="3525821" y="2254263"/>
            <a:chExt cx="8041210" cy="414424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CA3DD17-D3A6-5462-ACDB-B122A54AF51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25821" y="2254263"/>
              <a:ext cx="1874520" cy="117043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EA86E64-6CFA-81D2-5AF3-8404ED113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3542" y="2787540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552BC0-C9D4-B355-37D2-050456B9F0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51645" y="3331847"/>
              <a:ext cx="1874520" cy="1170432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12BCE-FFFD-F3C6-2A58-9ADD53E1A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9366" y="3865124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7A0B558-98E7-62E2-DF27-EB2BE383CF96}"/>
                </a:ext>
              </a:extLst>
            </p:cNvPr>
            <p:cNvGrpSpPr/>
            <p:nvPr/>
          </p:nvGrpSpPr>
          <p:grpSpPr>
            <a:xfrm>
              <a:off x="8458071" y="4450832"/>
              <a:ext cx="3108960" cy="1947672"/>
              <a:chOff x="8566928" y="4502279"/>
              <a:chExt cx="3108960" cy="194767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3F2FE46-C533-E47A-C377-42FA4C8DC858}"/>
                  </a:ext>
                </a:extLst>
              </p:cNvPr>
              <p:cNvGrpSpPr/>
              <p:nvPr/>
            </p:nvGrpSpPr>
            <p:grpSpPr>
              <a:xfrm>
                <a:off x="8566928" y="4502279"/>
                <a:ext cx="3108960" cy="1947672"/>
                <a:chOff x="8566928" y="4502279"/>
                <a:chExt cx="3108960" cy="194767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C76B66A-A0DC-30F9-EED8-52B6413F74D9}"/>
                    </a:ext>
                  </a:extLst>
                </p:cNvPr>
                <p:cNvSpPr/>
                <p:nvPr/>
              </p:nvSpPr>
              <p:spPr>
                <a:xfrm>
                  <a:off x="8566928" y="4502279"/>
                  <a:ext cx="3108960" cy="194767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41A3BC6-C686-379A-D6F6-DFCCFE085479}"/>
                    </a:ext>
                  </a:extLst>
                </p:cNvPr>
                <p:cNvGrpSpPr/>
                <p:nvPr/>
              </p:nvGrpSpPr>
              <p:grpSpPr>
                <a:xfrm>
                  <a:off x="8642602" y="5026633"/>
                  <a:ext cx="3033286" cy="1037465"/>
                  <a:chOff x="8642602" y="5048802"/>
                  <a:chExt cx="3033286" cy="1037465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B023EFC-08D9-CE94-69C4-4CF89B94D9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602" y="5048802"/>
                    <a:ext cx="129737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Low Risk</a:t>
                    </a: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38D3FED3-0554-8164-6BFE-B54D45E79C9E}"/>
                      </a:ext>
                    </a:extLst>
                  </p:cNvPr>
                  <p:cNvGrpSpPr/>
                  <p:nvPr/>
                </p:nvGrpSpPr>
                <p:grpSpPr>
                  <a:xfrm>
                    <a:off x="8702011" y="5451757"/>
                    <a:ext cx="2860312" cy="634510"/>
                    <a:chOff x="8692801" y="5158860"/>
                    <a:chExt cx="2860312" cy="634510"/>
                  </a:xfrm>
                </p:grpSpPr>
                <p:pic>
                  <p:nvPicPr>
                    <p:cNvPr id="30" name="Picture 29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7C39F6FF-1954-FDDE-9106-61CF0BEC29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92801" y="5158860"/>
                      <a:ext cx="1178555" cy="63451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1" name="Picture 30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0B5AE2FE-37F8-99EC-7BA4-A4B9F6CB8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374558" y="5158860"/>
                      <a:ext cx="1178555" cy="63451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15CFFB2-DD53-4E80-5BAD-91B798F10F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0202" y="5048802"/>
                    <a:ext cx="14056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High Risk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6B22EC-8613-2C9D-60E4-8A119544D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897015" y="5584346"/>
                    <a:ext cx="461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OR</a:t>
                    </a:r>
                  </a:p>
                </p:txBody>
              </p:sp>
            </p:grp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E85C15-6914-9463-C55B-579173F07D60}"/>
                  </a:ext>
                </a:extLst>
              </p:cNvPr>
              <p:cNvSpPr txBox="1"/>
              <p:nvPr/>
            </p:nvSpPr>
            <p:spPr>
              <a:xfrm>
                <a:off x="9624049" y="4579790"/>
                <a:ext cx="99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CHOOSE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921BD-9A03-B658-7A61-9548482D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7</a:t>
            </a:fld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47CEEAC-341F-7D7E-F11F-E9DFD7EEDF36}"/>
              </a:ext>
            </a:extLst>
          </p:cNvPr>
          <p:cNvGrpSpPr/>
          <p:nvPr/>
        </p:nvGrpSpPr>
        <p:grpSpPr>
          <a:xfrm>
            <a:off x="306640" y="2516020"/>
            <a:ext cx="8048228" cy="4144241"/>
            <a:chOff x="795297" y="2353610"/>
            <a:chExt cx="8048228" cy="4144241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051DA4D4-2071-B7FF-C129-D496AC42C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5297" y="2353610"/>
              <a:ext cx="1869869" cy="117043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E315CC0-BF10-8E00-4107-276334A645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0036" y="2886887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E370AA0-7EA8-3E8F-DB14-3D17CA81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4165" y="3431194"/>
              <a:ext cx="1869869" cy="1170432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885C68B-A928-0F45-6E6E-77A9865D6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5860" y="3964471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F62056D-3277-6160-CEE3-DA6A834C58E8}"/>
                </a:ext>
              </a:extLst>
            </p:cNvPr>
            <p:cNvGrpSpPr/>
            <p:nvPr/>
          </p:nvGrpSpPr>
          <p:grpSpPr>
            <a:xfrm>
              <a:off x="5734565" y="4550179"/>
              <a:ext cx="3108960" cy="1947672"/>
              <a:chOff x="8566928" y="4502279"/>
              <a:chExt cx="3108960" cy="19476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D6952EE-DF91-4FBD-DFAD-FB0ED62F8564}"/>
                  </a:ext>
                </a:extLst>
              </p:cNvPr>
              <p:cNvGrpSpPr/>
              <p:nvPr/>
            </p:nvGrpSpPr>
            <p:grpSpPr>
              <a:xfrm>
                <a:off x="8566928" y="4502279"/>
                <a:ext cx="3108960" cy="1947672"/>
                <a:chOff x="8566928" y="4502279"/>
                <a:chExt cx="3108960" cy="1947672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D983602-F3D0-5ADD-B3AD-CC4EA4A3EBC1}"/>
                    </a:ext>
                  </a:extLst>
                </p:cNvPr>
                <p:cNvSpPr/>
                <p:nvPr/>
              </p:nvSpPr>
              <p:spPr>
                <a:xfrm>
                  <a:off x="8566928" y="4502279"/>
                  <a:ext cx="3108960" cy="194767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E25CA4A-D515-8816-69F4-11F643266102}"/>
                    </a:ext>
                  </a:extLst>
                </p:cNvPr>
                <p:cNvGrpSpPr/>
                <p:nvPr/>
              </p:nvGrpSpPr>
              <p:grpSpPr>
                <a:xfrm>
                  <a:off x="8642602" y="5026633"/>
                  <a:ext cx="3033286" cy="1037465"/>
                  <a:chOff x="8642602" y="5048802"/>
                  <a:chExt cx="3033286" cy="1037465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D3FB49A-FC06-F046-C06C-C40C6AE1D7B3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602" y="5048802"/>
                    <a:ext cx="129737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???</a:t>
                    </a:r>
                  </a:p>
                </p:txBody>
              </p: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760275B-E2EE-6442-35AE-C86D41BA84AF}"/>
                      </a:ext>
                    </a:extLst>
                  </p:cNvPr>
                  <p:cNvGrpSpPr/>
                  <p:nvPr/>
                </p:nvGrpSpPr>
                <p:grpSpPr>
                  <a:xfrm>
                    <a:off x="8702011" y="5451757"/>
                    <a:ext cx="2860312" cy="634510"/>
                    <a:chOff x="8692801" y="5158860"/>
                    <a:chExt cx="2860312" cy="634510"/>
                  </a:xfrm>
                </p:grpSpPr>
                <p:pic>
                  <p:nvPicPr>
                    <p:cNvPr id="71" name="Picture 70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0C426E43-619D-93EC-D7F0-EF263C7CD1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92801" y="5158860"/>
                      <a:ext cx="1178555" cy="63451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72" name="Picture 71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77BCFA59-4981-29E7-FD6B-8A84D542FB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374558" y="5158860"/>
                      <a:ext cx="1178555" cy="63451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4098647-0C59-FEAE-491A-C775489E6EE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0202" y="5048802"/>
                    <a:ext cx="14056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???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0391EA-79B7-29CC-FEB6-36EAE736BA78}"/>
                      </a:ext>
                    </a:extLst>
                  </p:cNvPr>
                  <p:cNvSpPr txBox="1"/>
                  <p:nvPr/>
                </p:nvSpPr>
                <p:spPr>
                  <a:xfrm>
                    <a:off x="9897015" y="5584346"/>
                    <a:ext cx="461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OR</a:t>
                    </a:r>
                  </a:p>
                </p:txBody>
              </p: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C3DB3DA-055A-662A-15C5-194CD0E2E273}"/>
                  </a:ext>
                </a:extLst>
              </p:cNvPr>
              <p:cNvSpPr txBox="1"/>
              <p:nvPr/>
            </p:nvSpPr>
            <p:spPr>
              <a:xfrm>
                <a:off x="9624049" y="4579790"/>
                <a:ext cx="99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CHOOSE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19B2FCC-3E95-2AB5-9C2C-26D139A45F14}"/>
              </a:ext>
            </a:extLst>
          </p:cNvPr>
          <p:cNvSpPr txBox="1"/>
          <p:nvPr/>
        </p:nvSpPr>
        <p:spPr>
          <a:xfrm>
            <a:off x="9840120" y="1453223"/>
            <a:ext cx="1221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Risk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D0A6A-63EC-00F0-C51F-36DC8B735E07}"/>
              </a:ext>
            </a:extLst>
          </p:cNvPr>
          <p:cNvSpPr txBox="1"/>
          <p:nvPr/>
        </p:nvSpPr>
        <p:spPr>
          <a:xfrm>
            <a:off x="5391989" y="3944191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Ambiguity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 descr="A group of children in a classroom&#10;&#10;Description automatically generated with low confidence">
            <a:extLst>
              <a:ext uri="{FF2B5EF4-FFF2-40B4-BE49-F238E27FC236}">
                <a16:creationId xmlns:a16="http://schemas.microsoft.com/office/drawing/2014/main" id="{AF867020-7632-E29C-7641-F8E63AE6CB7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-231" t="93" r="15745" b="-93"/>
          <a:stretch/>
        </p:blipFill>
        <p:spPr>
          <a:xfrm>
            <a:off x="8961333" y="5125228"/>
            <a:ext cx="1760551" cy="991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6E20F-92A3-A621-AC99-AAD6F934AA1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35000"/>
          </a:blip>
          <a:srcRect t="4770" b="4819"/>
          <a:stretch/>
        </p:blipFill>
        <p:spPr>
          <a:xfrm>
            <a:off x="10483918" y="5867461"/>
            <a:ext cx="1760551" cy="990539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94201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8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4B715E0-CA45-D61E-8179-6A900CD76881}"/>
              </a:ext>
            </a:extLst>
          </p:cNvPr>
          <p:cNvGraphicFramePr>
            <a:graphicFrameLocks noGrp="1"/>
          </p:cNvGraphicFramePr>
          <p:nvPr/>
        </p:nvGraphicFramePr>
        <p:xfrm>
          <a:off x="3423370" y="2400191"/>
          <a:ext cx="8128000" cy="3760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2296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8415002"/>
                    </a:ext>
                  </a:extLst>
                </a:gridCol>
              </a:tblGrid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26234"/>
                  </a:ext>
                </a:extLst>
              </a:tr>
              <a:tr h="18802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7881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98EB9-5B0B-2B5D-C9BD-6A91A3BCCF1F}"/>
              </a:ext>
            </a:extLst>
          </p:cNvPr>
          <p:cNvGrpSpPr>
            <a:grpSpLocks noChangeAspect="1"/>
          </p:cNvGrpSpPr>
          <p:nvPr/>
        </p:nvGrpSpPr>
        <p:grpSpPr>
          <a:xfrm>
            <a:off x="7781716" y="405460"/>
            <a:ext cx="3408798" cy="1799094"/>
            <a:chOff x="1333040" y="870651"/>
            <a:chExt cx="9840877" cy="5193815"/>
          </a:xfrm>
        </p:grpSpPr>
        <p:pic>
          <p:nvPicPr>
            <p:cNvPr id="6" name="Picture 5" descr="A group of children in a classroom&#10;&#10;Description automatically generated with low confidence">
              <a:extLst>
                <a:ext uri="{FF2B5EF4-FFF2-40B4-BE49-F238E27FC236}">
                  <a16:creationId xmlns:a16="http://schemas.microsoft.com/office/drawing/2014/main" id="{FF977573-2767-54DD-5F2E-4C4F822B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31" t="93" r="15745" b="-93"/>
            <a:stretch/>
          </p:blipFill>
          <p:spPr>
            <a:xfrm>
              <a:off x="1333040" y="870651"/>
              <a:ext cx="5277080" cy="2971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F289F-F9C8-B396-FA54-2285302F4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70" b="4819"/>
            <a:stretch/>
          </p:blipFill>
          <p:spPr>
            <a:xfrm>
              <a:off x="5896838" y="3095421"/>
              <a:ext cx="5277079" cy="2969045"/>
            </a:xfrm>
            <a:prstGeom prst="rect">
              <a:avLst/>
            </a:prstGeom>
            <a:ln w="38100">
              <a:noFill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D22E0-2453-B1A6-D48D-1DC479AE8E45}"/>
              </a:ext>
            </a:extLst>
          </p:cNvPr>
          <p:cNvGrpSpPr/>
          <p:nvPr/>
        </p:nvGrpSpPr>
        <p:grpSpPr>
          <a:xfrm>
            <a:off x="4246477" y="274043"/>
            <a:ext cx="2744808" cy="1930511"/>
            <a:chOff x="0" y="4927489"/>
            <a:chExt cx="2744808" cy="1930511"/>
          </a:xfrm>
        </p:grpSpPr>
        <p:pic>
          <p:nvPicPr>
            <p:cNvPr id="4" name="Picture 3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4ACB0195-92E7-9B99-1612-A8533070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07" b="95547" l="0" r="98438">
                          <a14:foregroundMark x1="19375" y1="80162" x2="5313" y2="77733"/>
                          <a14:foregroundMark x1="5313" y1="77733" x2="2813" y2="89879"/>
                          <a14:foregroundMark x1="2813" y1="89879" x2="32813" y2="97166"/>
                          <a14:foregroundMark x1="32813" y1="97166" x2="87813" y2="93117"/>
                          <a14:foregroundMark x1="87813" y1="93117" x2="93125" y2="81377"/>
                          <a14:foregroundMark x1="93125" y1="81377" x2="72813" y2="68016"/>
                          <a14:foregroundMark x1="72813" y1="68016" x2="57188" y2="10931"/>
                          <a14:foregroundMark x1="57188" y1="10931" x2="47813" y2="8907"/>
                          <a14:foregroundMark x1="47813" y1="8907" x2="45313" y2="10121"/>
                          <a14:foregroundMark x1="14063" y1="66802" x2="2813" y2="68016"/>
                          <a14:foregroundMark x1="2813" y1="68016" x2="0" y2="70445"/>
                          <a14:foregroundMark x1="2188" y1="94737" x2="20938" y2="94737"/>
                          <a14:foregroundMark x1="20938" y1="94737" x2="46563" y2="89879"/>
                          <a14:foregroundMark x1="46563" y1="89879" x2="79063" y2="97571"/>
                          <a14:foregroundMark x1="79063" y1="97571" x2="96563" y2="95547"/>
                          <a14:foregroundMark x1="96563" y1="95547" x2="98438" y2="88259"/>
                          <a14:foregroundMark x1="93438" y1="91093" x2="64375" y2="92308"/>
                          <a14:foregroundMark x1="64375" y1="92308" x2="62813" y2="90688"/>
                          <a14:foregroundMark x1="89375" y1="91093" x2="96563" y2="91498"/>
                          <a14:foregroundMark x1="92188" y1="70445" x2="80313" y2="45344"/>
                          <a14:foregroundMark x1="80313" y1="45344" x2="71875" y2="46964"/>
                          <a14:foregroundMark x1="71875" y1="46964" x2="67813" y2="57085"/>
                          <a14:foregroundMark x1="67813" y1="57085" x2="92188" y2="68421"/>
                          <a14:foregroundMark x1="29375" y1="71660" x2="35313" y2="55870"/>
                          <a14:foregroundMark x1="35313" y1="55870" x2="50313" y2="53036"/>
                          <a14:foregroundMark x1="50313" y1="53036" x2="55937" y2="58704"/>
                          <a14:foregroundMark x1="44375" y1="25911" x2="42188" y2="21053"/>
                          <a14:foregroundMark x1="41563" y1="21457" x2="41563" y2="21457"/>
                          <a14:foregroundMark x1="41563" y1="24696" x2="41563" y2="24696"/>
                          <a14:foregroundMark x1="42813" y1="32389" x2="41250" y2="17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0" y="5545366"/>
              <a:ext cx="1372631" cy="1312634"/>
            </a:xfrm>
            <a:prstGeom prst="rect">
              <a:avLst/>
            </a:prstGeom>
          </p:spPr>
        </p:pic>
        <p:pic>
          <p:nvPicPr>
            <p:cNvPr id="5" name="Picture 4" descr="A jar of berries&#10;&#10;Description automatically generated with low confidence">
              <a:extLst>
                <a:ext uri="{FF2B5EF4-FFF2-40B4-BE49-F238E27FC236}">
                  <a16:creationId xmlns:a16="http://schemas.microsoft.com/office/drawing/2014/main" id="{5F989F96-D681-501D-E77E-240AA0E1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4250" y1="12100" x2="57200" y2="11350"/>
                          <a14:foregroundMark x1="57200" y1="11350" x2="68200" y2="12700"/>
                          <a14:foregroundMark x1="32350" y1="11850" x2="32350" y2="11850"/>
                          <a14:foregroundMark x1="31100" y1="12100" x2="31100" y2="12100"/>
                          <a14:foregroundMark x1="29050" y1="70000" x2="29050" y2="70000"/>
                          <a14:foregroundMark x1="29650" y1="67100" x2="29650" y2="67100"/>
                          <a14:foregroundMark x1="29650" y1="65200" x2="30050" y2="73750"/>
                          <a14:foregroundMark x1="43200" y1="85000" x2="40300" y2="85600"/>
                          <a14:backgroundMark x1="31550" y1="88100" x2="39550" y2="89150"/>
                          <a14:backgroundMark x1="39550" y1="89150" x2="66400" y2="87950"/>
                          <a14:backgroundMark x1="66400" y1="87950" x2="67350" y2="88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25997" t="7336" r="27670" b="7336"/>
            <a:stretch/>
          </p:blipFill>
          <p:spPr>
            <a:xfrm>
              <a:off x="1170602" y="4927489"/>
              <a:ext cx="513403" cy="117141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E08463-4191-5C94-C14E-606322DB25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5912" y="5965492"/>
              <a:ext cx="1248896" cy="772977"/>
              <a:chOff x="163138" y="590979"/>
              <a:chExt cx="7911346" cy="3952278"/>
            </a:xfrm>
          </p:grpSpPr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CAC8310-D443-5966-E08A-9B6701052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6030" y1="88186" x2="26030" y2="88186"/>
                            <a14:foregroundMark x1="71723" y1="89185" x2="71723" y2="891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rcRect l="11482" t="24633" r="10748" b="6326"/>
              <a:stretch/>
            </p:blipFill>
            <p:spPr>
              <a:xfrm>
                <a:off x="163138" y="590979"/>
                <a:ext cx="7911346" cy="3952278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67A93AA0-ACBD-C9BF-2E00-F4D0F42FA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5067301" y="1685925"/>
                <a:ext cx="2562226" cy="2457451"/>
              </a:xfrm>
              <a:prstGeom prst="flowChartConnector">
                <a:avLst/>
              </a:prstGeom>
            </p:spPr>
          </p:pic>
          <p:pic>
            <p:nvPicPr>
              <p:cNvPr id="10" name="Picture 9" descr="A picture containing outdoor, ground, grass, mammal&#10;&#10;Description automatically generated">
                <a:extLst>
                  <a:ext uri="{FF2B5EF4-FFF2-40B4-BE49-F238E27FC236}">
                    <a16:creationId xmlns:a16="http://schemas.microsoft.com/office/drawing/2014/main" id="{E93E741E-2ABB-4D27-F4A6-A554B920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589379" y="1685925"/>
                <a:ext cx="2562226" cy="2457451"/>
              </a:xfrm>
              <a:prstGeom prst="flowChartConnector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279CFE0-3458-2C42-7940-BF11DF6AC1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630" y="2613984"/>
            <a:ext cx="2549901" cy="163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1975-3E14-12B5-F2EC-32C3AF356D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629" y="4481696"/>
            <a:ext cx="2549901" cy="16300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DE5602C-5A78-B84C-FDD2-31A81C1056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5124167" y="2627677"/>
            <a:ext cx="971833" cy="145734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417BFB4-8361-92EF-D93A-1F49E356D8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88065" y="4400190"/>
            <a:ext cx="2262085" cy="163003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F444385-54A7-FFF5-DD3F-03872978C47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4532698" y="4537827"/>
            <a:ext cx="2182509" cy="12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28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701</Words>
  <Application>Microsoft Office PowerPoint</Application>
  <PresentationFormat>Widescreen</PresentationFormat>
  <Paragraphs>161</Paragraphs>
  <Slides>41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Georgia</vt:lpstr>
      <vt:lpstr>Office Theme</vt:lpstr>
      <vt:lpstr>Measuring Social Uncertainty Judgment Through Early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F99 Phase Dissertation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K00 Phase Post-Doctoral Fellowship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Social Uncertainty Judgment Through Early Development</dc:title>
  <dc:creator>Billy Mitchell</dc:creator>
  <cp:lastModifiedBy>William Mitchell</cp:lastModifiedBy>
  <cp:revision>5</cp:revision>
  <dcterms:created xsi:type="dcterms:W3CDTF">2022-11-09T00:33:21Z</dcterms:created>
  <dcterms:modified xsi:type="dcterms:W3CDTF">2022-11-09T15:07:52Z</dcterms:modified>
</cp:coreProperties>
</file>